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6" r:id="rId5"/>
    <p:sldId id="262" r:id="rId6"/>
    <p:sldId id="286" r:id="rId7"/>
    <p:sldId id="285" r:id="rId8"/>
    <p:sldId id="275" r:id="rId9"/>
    <p:sldId id="279" r:id="rId10"/>
    <p:sldId id="265" r:id="rId11"/>
    <p:sldId id="277" r:id="rId12"/>
    <p:sldId id="280" r:id="rId13"/>
    <p:sldId id="281" r:id="rId14"/>
    <p:sldId id="282" r:id="rId15"/>
    <p:sldId id="287" r:id="rId16"/>
    <p:sldId id="288" r:id="rId17"/>
    <p:sldId id="283"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5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93"/>
    <p:restoredTop sz="94674"/>
  </p:normalViewPr>
  <p:slideViewPr>
    <p:cSldViewPr>
      <p:cViewPr varScale="1">
        <p:scale>
          <a:sx n="116" d="100"/>
          <a:sy n="116" d="100"/>
        </p:scale>
        <p:origin x="480" y="10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128FCA9C-FF92-4024-BDEC-A6D3B663DC09}" type="datetimeFigureOut">
              <a:rPr lang="en-US" altLang="zh-TW"/>
              <a:t>10/18/2018</a:t>
            </a:fld>
            <a:endParaRPr lang="zh-TW"/>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A446DCAE-1661-43FF-8A44-43DAFDC1FD90}" type="slidenum">
              <a:rPr lang="zh-TW"/>
              <a:t>‹#›</a:t>
            </a:fld>
            <a:endParaRPr lang="zh-TW"/>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772AB877-E7B1-4681-847E-D0918612832B}" type="datetimeFigureOut">
              <a:t>2018/10/18</a:t>
            </a:fld>
            <a:endParaRPr lang="zh-TW"/>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69C971FF-EF28-4195-A575-329446EFAA55}" type="slidenum">
              <a:t>‹#›</a:t>
            </a:fld>
            <a:endParaRPr lang="zh-TW"/>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lumMod val="50000"/>
          </a:schemeClr>
        </a:solidFill>
        <a:latin typeface="+mn-lt"/>
        <a:ea typeface="+mn-ea"/>
        <a:cs typeface="+mn-cs"/>
      </a:defRPr>
    </a:lvl1pPr>
    <a:lvl2pPr marL="457200" algn="l" defTabSz="914400" rtl="0" eaLnBrk="1" latinLnBrk="0" hangingPunct="1">
      <a:defRPr lang="zh-TW" sz="1200" kern="1200">
        <a:solidFill>
          <a:schemeClr val="tx1">
            <a:lumMod val="50000"/>
          </a:schemeClr>
        </a:solidFill>
        <a:latin typeface="+mn-lt"/>
        <a:ea typeface="+mn-ea"/>
        <a:cs typeface="+mn-cs"/>
      </a:defRPr>
    </a:lvl2pPr>
    <a:lvl3pPr marL="914400" algn="l" defTabSz="914400" rtl="0" eaLnBrk="1" latinLnBrk="0" hangingPunct="1">
      <a:defRPr lang="zh-TW" sz="1200" kern="1200">
        <a:solidFill>
          <a:schemeClr val="tx1">
            <a:lumMod val="50000"/>
          </a:schemeClr>
        </a:solidFill>
        <a:latin typeface="+mn-lt"/>
        <a:ea typeface="+mn-ea"/>
        <a:cs typeface="+mn-cs"/>
      </a:defRPr>
    </a:lvl3pPr>
    <a:lvl4pPr marL="1371600" algn="l" defTabSz="914400" rtl="0" eaLnBrk="1" latinLnBrk="0" hangingPunct="1">
      <a:defRPr lang="zh-TW" sz="1200" kern="1200">
        <a:solidFill>
          <a:schemeClr val="tx1">
            <a:lumMod val="50000"/>
          </a:schemeClr>
        </a:solidFill>
        <a:latin typeface="+mn-lt"/>
        <a:ea typeface="+mn-ea"/>
        <a:cs typeface="+mn-cs"/>
      </a:defRPr>
    </a:lvl4pPr>
    <a:lvl5pPr marL="1828800" algn="l" defTabSz="914400" rtl="0" eaLnBrk="1" latinLnBrk="0" hangingPunct="1">
      <a:defRPr lang="zh-TW" sz="1200" kern="1200">
        <a:solidFill>
          <a:schemeClr val="tx1">
            <a:lumMod val="50000"/>
          </a:schemeClr>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endParaRPr lang="zh-TW" dirty="0"/>
          </a:p>
        </p:txBody>
      </p:sp>
      <p:sp>
        <p:nvSpPr>
          <p:cNvPr id="4" name="投影片編號版面配置區 3"/>
          <p:cNvSpPr>
            <a:spLocks noGrp="1"/>
          </p:cNvSpPr>
          <p:nvPr>
            <p:ph type="sldNum" sz="quarter" idx="10"/>
          </p:nvPr>
        </p:nvSpPr>
        <p:spPr/>
        <p:txBody>
          <a:bodyPr/>
          <a:lstStyle/>
          <a:p>
            <a:fld id="{3A2CC701-D80A-463B-8415-A85485312088}" type="slidenum">
              <a:rPr lang="zh-TW" smtClean="0"/>
              <a:t>2</a:t>
            </a:fld>
            <a:endParaRPr lang="zh-TW"/>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zh-TW"/>
            </a:pPr>
            <a:endParaRPr lang="zh-TW" dirty="0"/>
          </a:p>
        </p:txBody>
      </p:sp>
      <p:sp>
        <p:nvSpPr>
          <p:cNvPr id="4" name="投影片編號版面配置區 3"/>
          <p:cNvSpPr>
            <a:spLocks noGrp="1"/>
          </p:cNvSpPr>
          <p:nvPr>
            <p:ph type="sldNum" sz="quarter" idx="10"/>
          </p:nvPr>
        </p:nvSpPr>
        <p:spPr/>
        <p:txBody>
          <a:bodyPr/>
          <a:lstStyle/>
          <a:p>
            <a:fld id="{3A2CC701-D80A-463B-8415-A85485312088}" type="slidenum">
              <a:rPr lang="en-US" altLang="zh-TW" smtClean="0"/>
              <a:t>7</a:t>
            </a:fld>
            <a:endParaRPr lang="zh-TW"/>
          </a:p>
        </p:txBody>
      </p:sp>
    </p:spTree>
    <p:extLst>
      <p:ext uri="{BB962C8B-B14F-4D97-AF65-F5344CB8AC3E}">
        <p14:creationId xmlns:p14="http://schemas.microsoft.com/office/powerpoint/2010/main" val="1699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zh-TW"/>
            </a:pPr>
            <a:endParaRPr lang="zh-TW" dirty="0"/>
          </a:p>
        </p:txBody>
      </p:sp>
      <p:sp>
        <p:nvSpPr>
          <p:cNvPr id="4" name="投影片編號版面配置區 3"/>
          <p:cNvSpPr>
            <a:spLocks noGrp="1"/>
          </p:cNvSpPr>
          <p:nvPr>
            <p:ph type="sldNum" sz="quarter" idx="10"/>
          </p:nvPr>
        </p:nvSpPr>
        <p:spPr/>
        <p:txBody>
          <a:bodyPr/>
          <a:lstStyle/>
          <a:p>
            <a:fld id="{3A2CC701-D80A-463B-8415-A85485312088}" type="slidenum">
              <a:rPr lang="en-US" altLang="zh-TW" smtClean="0"/>
              <a:t>8</a:t>
            </a:fld>
            <a:endParaRPr lang="zh-TW"/>
          </a:p>
        </p:txBody>
      </p:sp>
    </p:spTree>
    <p:extLst>
      <p:ext uri="{BB962C8B-B14F-4D97-AF65-F5344CB8AC3E}">
        <p14:creationId xmlns:p14="http://schemas.microsoft.com/office/powerpoint/2010/main" val="309213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zh-TW"/>
            </a:pPr>
            <a:endParaRPr lang="zh-TW" dirty="0"/>
          </a:p>
        </p:txBody>
      </p:sp>
      <p:sp>
        <p:nvSpPr>
          <p:cNvPr id="4" name="投影片編號版面配置區 3"/>
          <p:cNvSpPr>
            <a:spLocks noGrp="1"/>
          </p:cNvSpPr>
          <p:nvPr>
            <p:ph type="sldNum" sz="quarter" idx="10"/>
          </p:nvPr>
        </p:nvSpPr>
        <p:spPr/>
        <p:txBody>
          <a:bodyPr/>
          <a:lstStyle/>
          <a:p>
            <a:fld id="{3A2CC701-D80A-463B-8415-A85485312088}" type="slidenum">
              <a:rPr lang="en-US" altLang="zh-TW" smtClean="0"/>
              <a:t>9</a:t>
            </a:fld>
            <a:endParaRPr lang="zh-TW"/>
          </a:p>
        </p:txBody>
      </p:sp>
    </p:spTree>
    <p:extLst>
      <p:ext uri="{BB962C8B-B14F-4D97-AF65-F5344CB8AC3E}">
        <p14:creationId xmlns:p14="http://schemas.microsoft.com/office/powerpoint/2010/main" val="58846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2588" y="685800"/>
            <a:ext cx="6092825" cy="34290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zh-TW"/>
            </a:pPr>
            <a:endParaRPr lang="zh-TW" dirty="0"/>
          </a:p>
        </p:txBody>
      </p:sp>
      <p:sp>
        <p:nvSpPr>
          <p:cNvPr id="4" name="投影片編號版面配置區 3"/>
          <p:cNvSpPr>
            <a:spLocks noGrp="1"/>
          </p:cNvSpPr>
          <p:nvPr>
            <p:ph type="sldNum" sz="quarter" idx="10"/>
          </p:nvPr>
        </p:nvSpPr>
        <p:spPr/>
        <p:txBody>
          <a:bodyPr/>
          <a:lstStyle/>
          <a:p>
            <a:fld id="{3A2CC701-D80A-463B-8415-A85485312088}" type="slidenum">
              <a:rPr lang="en-US" altLang="zh-TW" smtClean="0"/>
              <a:t>10</a:t>
            </a:fld>
            <a:endParaRPr lang="zh-TW"/>
          </a:p>
        </p:txBody>
      </p:sp>
    </p:spTree>
    <p:extLst>
      <p:ext uri="{BB962C8B-B14F-4D97-AF65-F5344CB8AC3E}">
        <p14:creationId xmlns:p14="http://schemas.microsoft.com/office/powerpoint/2010/main" val="162929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213" name="地圖"/>
          <p:cNvGrpSpPr>
            <a:grpSpLocks noChangeAspect="1"/>
          </p:cNvGrpSpPr>
          <p:nvPr/>
        </p:nvGrpSpPr>
        <p:grpSpPr bwMode="auto">
          <a:xfrm>
            <a:off x="2363787" y="0"/>
            <a:ext cx="9386888" cy="6521450"/>
            <a:chOff x="1489" y="0"/>
            <a:chExt cx="5913" cy="4108"/>
          </a:xfrm>
        </p:grpSpPr>
        <p:grpSp>
          <p:nvGrpSpPr>
            <p:cNvPr id="214" name="群組 417"/>
            <p:cNvGrpSpPr>
              <a:grpSpLocks/>
            </p:cNvGrpSpPr>
            <p:nvPr/>
          </p:nvGrpSpPr>
          <p:grpSpPr bwMode="auto">
            <a:xfrm>
              <a:off x="1489" y="0"/>
              <a:ext cx="5257" cy="4108"/>
              <a:chOff x="1489" y="0"/>
              <a:chExt cx="5257" cy="4108"/>
            </a:xfrm>
          </p:grpSpPr>
          <p:sp>
            <p:nvSpPr>
              <p:cNvPr id="216" name="手繪多邊形 217"/>
              <p:cNvSpPr>
                <a:spLocks/>
              </p:cNvSpPr>
              <p:nvPr/>
            </p:nvSpPr>
            <p:spPr bwMode="auto">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17" name="手繪多邊形 218"/>
              <p:cNvSpPr>
                <a:spLocks/>
              </p:cNvSpPr>
              <p:nvPr/>
            </p:nvSpPr>
            <p:spPr bwMode="auto">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18" name="手繪多邊形 219"/>
              <p:cNvSpPr>
                <a:spLocks/>
              </p:cNvSpPr>
              <p:nvPr/>
            </p:nvSpPr>
            <p:spPr bwMode="auto">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19" name="手繪多邊形 220"/>
              <p:cNvSpPr>
                <a:spLocks/>
              </p:cNvSpPr>
              <p:nvPr/>
            </p:nvSpPr>
            <p:spPr bwMode="auto">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0" name="手繪多邊形 221"/>
              <p:cNvSpPr>
                <a:spLocks/>
              </p:cNvSpPr>
              <p:nvPr/>
            </p:nvSpPr>
            <p:spPr bwMode="auto">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1" name="手繪多邊形 222"/>
              <p:cNvSpPr>
                <a:spLocks/>
              </p:cNvSpPr>
              <p:nvPr/>
            </p:nvSpPr>
            <p:spPr bwMode="auto">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2" name="手繪多邊形 223"/>
              <p:cNvSpPr>
                <a:spLocks noEditPoints="1"/>
              </p:cNvSpPr>
              <p:nvPr/>
            </p:nvSpPr>
            <p:spPr bwMode="auto">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3" name="手繪多邊形 224"/>
              <p:cNvSpPr>
                <a:spLocks/>
              </p:cNvSpPr>
              <p:nvPr/>
            </p:nvSpPr>
            <p:spPr bwMode="auto">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4" name="手繪多邊形 225"/>
              <p:cNvSpPr>
                <a:spLocks/>
              </p:cNvSpPr>
              <p:nvPr/>
            </p:nvSpPr>
            <p:spPr bwMode="auto">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5" name="手繪多邊形 226"/>
              <p:cNvSpPr>
                <a:spLocks/>
              </p:cNvSpPr>
              <p:nvPr/>
            </p:nvSpPr>
            <p:spPr bwMode="auto">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6" name="手繪多邊形 227"/>
              <p:cNvSpPr>
                <a:spLocks/>
              </p:cNvSpPr>
              <p:nvPr/>
            </p:nvSpPr>
            <p:spPr bwMode="auto">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7" name="手繪多邊形 228"/>
              <p:cNvSpPr>
                <a:spLocks/>
              </p:cNvSpPr>
              <p:nvPr/>
            </p:nvSpPr>
            <p:spPr bwMode="auto">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8" name="手繪多邊形 229"/>
              <p:cNvSpPr>
                <a:spLocks/>
              </p:cNvSpPr>
              <p:nvPr/>
            </p:nvSpPr>
            <p:spPr bwMode="auto">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29" name="手繪多邊形 230"/>
              <p:cNvSpPr>
                <a:spLocks/>
              </p:cNvSpPr>
              <p:nvPr/>
            </p:nvSpPr>
            <p:spPr bwMode="auto">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0" name="手繪多邊形 231"/>
              <p:cNvSpPr>
                <a:spLocks/>
              </p:cNvSpPr>
              <p:nvPr/>
            </p:nvSpPr>
            <p:spPr bwMode="auto">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1" name="手繪多邊形 232"/>
              <p:cNvSpPr>
                <a:spLocks/>
              </p:cNvSpPr>
              <p:nvPr/>
            </p:nvSpPr>
            <p:spPr bwMode="auto">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2" name="手繪多邊形 233"/>
              <p:cNvSpPr>
                <a:spLocks/>
              </p:cNvSpPr>
              <p:nvPr/>
            </p:nvSpPr>
            <p:spPr bwMode="auto">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3" name="手繪多邊形 234"/>
              <p:cNvSpPr>
                <a:spLocks/>
              </p:cNvSpPr>
              <p:nvPr/>
            </p:nvSpPr>
            <p:spPr bwMode="auto">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4" name="手繪多邊形 235"/>
              <p:cNvSpPr>
                <a:spLocks/>
              </p:cNvSpPr>
              <p:nvPr/>
            </p:nvSpPr>
            <p:spPr bwMode="auto">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5" name="手繪多邊形 236"/>
              <p:cNvSpPr>
                <a:spLocks/>
              </p:cNvSpPr>
              <p:nvPr/>
            </p:nvSpPr>
            <p:spPr bwMode="auto">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6" name="手繪多邊形 237"/>
              <p:cNvSpPr>
                <a:spLocks/>
              </p:cNvSpPr>
              <p:nvPr/>
            </p:nvSpPr>
            <p:spPr bwMode="auto">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7" name="手繪多邊形 238"/>
              <p:cNvSpPr>
                <a:spLocks/>
              </p:cNvSpPr>
              <p:nvPr/>
            </p:nvSpPr>
            <p:spPr bwMode="auto">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8" name="手繪多邊形 239"/>
              <p:cNvSpPr>
                <a:spLocks/>
              </p:cNvSpPr>
              <p:nvPr/>
            </p:nvSpPr>
            <p:spPr bwMode="auto">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39" name="手繪多邊形 240"/>
              <p:cNvSpPr>
                <a:spLocks/>
              </p:cNvSpPr>
              <p:nvPr/>
            </p:nvSpPr>
            <p:spPr bwMode="auto">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0" name="手繪多邊形 241"/>
              <p:cNvSpPr>
                <a:spLocks/>
              </p:cNvSpPr>
              <p:nvPr/>
            </p:nvSpPr>
            <p:spPr bwMode="auto">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1" name="手繪多邊形 242"/>
              <p:cNvSpPr>
                <a:spLocks/>
              </p:cNvSpPr>
              <p:nvPr/>
            </p:nvSpPr>
            <p:spPr bwMode="auto">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2" name="手繪多邊形 243"/>
              <p:cNvSpPr>
                <a:spLocks/>
              </p:cNvSpPr>
              <p:nvPr/>
            </p:nvSpPr>
            <p:spPr bwMode="auto">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3" name="手繪多邊形 244"/>
              <p:cNvSpPr>
                <a:spLocks/>
              </p:cNvSpPr>
              <p:nvPr/>
            </p:nvSpPr>
            <p:spPr bwMode="auto">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4" name="手繪多邊形 245"/>
              <p:cNvSpPr>
                <a:spLocks/>
              </p:cNvSpPr>
              <p:nvPr/>
            </p:nvSpPr>
            <p:spPr bwMode="auto">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5" name="手繪多邊形 246"/>
              <p:cNvSpPr>
                <a:spLocks/>
              </p:cNvSpPr>
              <p:nvPr/>
            </p:nvSpPr>
            <p:spPr bwMode="auto">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6" name="手繪多邊形 247"/>
              <p:cNvSpPr>
                <a:spLocks/>
              </p:cNvSpPr>
              <p:nvPr/>
            </p:nvSpPr>
            <p:spPr bwMode="auto">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7" name="手繪多邊形 248"/>
              <p:cNvSpPr>
                <a:spLocks/>
              </p:cNvSpPr>
              <p:nvPr/>
            </p:nvSpPr>
            <p:spPr bwMode="auto">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8" name="手繪多邊形 249"/>
              <p:cNvSpPr>
                <a:spLocks/>
              </p:cNvSpPr>
              <p:nvPr/>
            </p:nvSpPr>
            <p:spPr bwMode="auto">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49" name="手繪多邊形 250"/>
              <p:cNvSpPr>
                <a:spLocks/>
              </p:cNvSpPr>
              <p:nvPr/>
            </p:nvSpPr>
            <p:spPr bwMode="auto">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0" name="手繪多邊形 251"/>
              <p:cNvSpPr>
                <a:spLocks/>
              </p:cNvSpPr>
              <p:nvPr/>
            </p:nvSpPr>
            <p:spPr bwMode="auto">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1" name="手繪多邊形 252"/>
              <p:cNvSpPr>
                <a:spLocks/>
              </p:cNvSpPr>
              <p:nvPr/>
            </p:nvSpPr>
            <p:spPr bwMode="auto">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2" name="手繪多邊形 253"/>
              <p:cNvSpPr>
                <a:spLocks/>
              </p:cNvSpPr>
              <p:nvPr/>
            </p:nvSpPr>
            <p:spPr bwMode="auto">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3" name="手繪多邊形 254"/>
              <p:cNvSpPr>
                <a:spLocks/>
              </p:cNvSpPr>
              <p:nvPr/>
            </p:nvSpPr>
            <p:spPr bwMode="auto">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4" name="手繪多邊形 255"/>
              <p:cNvSpPr>
                <a:spLocks/>
              </p:cNvSpPr>
              <p:nvPr/>
            </p:nvSpPr>
            <p:spPr bwMode="auto">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5" name="手繪多邊形 256"/>
              <p:cNvSpPr>
                <a:spLocks/>
              </p:cNvSpPr>
              <p:nvPr/>
            </p:nvSpPr>
            <p:spPr bwMode="auto">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6" name="手繪多邊形 257"/>
              <p:cNvSpPr>
                <a:spLocks/>
              </p:cNvSpPr>
              <p:nvPr/>
            </p:nvSpPr>
            <p:spPr bwMode="auto">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7" name="手繪多邊形 258"/>
              <p:cNvSpPr>
                <a:spLocks/>
              </p:cNvSpPr>
              <p:nvPr/>
            </p:nvSpPr>
            <p:spPr bwMode="auto">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8" name="手繪多邊形 259"/>
              <p:cNvSpPr>
                <a:spLocks/>
              </p:cNvSpPr>
              <p:nvPr/>
            </p:nvSpPr>
            <p:spPr bwMode="auto">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59" name="手繪多邊形 260"/>
              <p:cNvSpPr>
                <a:spLocks/>
              </p:cNvSpPr>
              <p:nvPr/>
            </p:nvSpPr>
            <p:spPr bwMode="auto">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0" name="手繪多邊形 261"/>
              <p:cNvSpPr>
                <a:spLocks/>
              </p:cNvSpPr>
              <p:nvPr/>
            </p:nvSpPr>
            <p:spPr bwMode="auto">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1" name="手繪多邊形 262"/>
              <p:cNvSpPr>
                <a:spLocks/>
              </p:cNvSpPr>
              <p:nvPr/>
            </p:nvSpPr>
            <p:spPr bwMode="auto">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2" name="手繪多邊形 263"/>
              <p:cNvSpPr>
                <a:spLocks/>
              </p:cNvSpPr>
              <p:nvPr/>
            </p:nvSpPr>
            <p:spPr bwMode="auto">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3" name="手繪多邊形 264"/>
              <p:cNvSpPr>
                <a:spLocks/>
              </p:cNvSpPr>
              <p:nvPr/>
            </p:nvSpPr>
            <p:spPr bwMode="auto">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4" name="手繪多邊形 265"/>
              <p:cNvSpPr>
                <a:spLocks/>
              </p:cNvSpPr>
              <p:nvPr/>
            </p:nvSpPr>
            <p:spPr bwMode="auto">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5" name="手繪多邊形 266"/>
              <p:cNvSpPr>
                <a:spLocks/>
              </p:cNvSpPr>
              <p:nvPr/>
            </p:nvSpPr>
            <p:spPr bwMode="auto">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6" name="手繪多邊形 267"/>
              <p:cNvSpPr>
                <a:spLocks/>
              </p:cNvSpPr>
              <p:nvPr/>
            </p:nvSpPr>
            <p:spPr bwMode="auto">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7" name="手繪多邊形 268"/>
              <p:cNvSpPr>
                <a:spLocks/>
              </p:cNvSpPr>
              <p:nvPr/>
            </p:nvSpPr>
            <p:spPr bwMode="auto">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8" name="手繪多邊形 269"/>
              <p:cNvSpPr>
                <a:spLocks/>
              </p:cNvSpPr>
              <p:nvPr/>
            </p:nvSpPr>
            <p:spPr bwMode="auto">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69" name="手繪多邊形 270"/>
              <p:cNvSpPr>
                <a:spLocks/>
              </p:cNvSpPr>
              <p:nvPr/>
            </p:nvSpPr>
            <p:spPr bwMode="auto">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0" name="手繪多邊形 271"/>
              <p:cNvSpPr>
                <a:spLocks/>
              </p:cNvSpPr>
              <p:nvPr/>
            </p:nvSpPr>
            <p:spPr bwMode="auto">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1" name="手繪多邊形 272"/>
              <p:cNvSpPr>
                <a:spLocks/>
              </p:cNvSpPr>
              <p:nvPr/>
            </p:nvSpPr>
            <p:spPr bwMode="auto">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2" name="手繪多邊形 273"/>
              <p:cNvSpPr>
                <a:spLocks/>
              </p:cNvSpPr>
              <p:nvPr/>
            </p:nvSpPr>
            <p:spPr bwMode="auto">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3" name="手繪多邊形 274"/>
              <p:cNvSpPr>
                <a:spLocks/>
              </p:cNvSpPr>
              <p:nvPr/>
            </p:nvSpPr>
            <p:spPr bwMode="auto">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4" name="手繪多邊形 275"/>
              <p:cNvSpPr>
                <a:spLocks/>
              </p:cNvSpPr>
              <p:nvPr/>
            </p:nvSpPr>
            <p:spPr bwMode="auto">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5" name="手繪多邊形 276"/>
              <p:cNvSpPr>
                <a:spLocks/>
              </p:cNvSpPr>
              <p:nvPr/>
            </p:nvSpPr>
            <p:spPr bwMode="auto">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6" name="手繪多邊形 277"/>
              <p:cNvSpPr>
                <a:spLocks/>
              </p:cNvSpPr>
              <p:nvPr/>
            </p:nvSpPr>
            <p:spPr bwMode="auto">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7" name="手繪多邊形 278"/>
              <p:cNvSpPr>
                <a:spLocks/>
              </p:cNvSpPr>
              <p:nvPr/>
            </p:nvSpPr>
            <p:spPr bwMode="auto">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8" name="手繪多邊形 279"/>
              <p:cNvSpPr>
                <a:spLocks/>
              </p:cNvSpPr>
              <p:nvPr/>
            </p:nvSpPr>
            <p:spPr bwMode="auto">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79" name="手繪多邊形 280"/>
              <p:cNvSpPr>
                <a:spLocks/>
              </p:cNvSpPr>
              <p:nvPr/>
            </p:nvSpPr>
            <p:spPr bwMode="auto">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0" name="手繪多邊形 281"/>
              <p:cNvSpPr>
                <a:spLocks/>
              </p:cNvSpPr>
              <p:nvPr/>
            </p:nvSpPr>
            <p:spPr bwMode="auto">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1" name="手繪多邊形 282"/>
              <p:cNvSpPr>
                <a:spLocks/>
              </p:cNvSpPr>
              <p:nvPr/>
            </p:nvSpPr>
            <p:spPr bwMode="auto">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2" name="手繪多邊形 283"/>
              <p:cNvSpPr>
                <a:spLocks/>
              </p:cNvSpPr>
              <p:nvPr/>
            </p:nvSpPr>
            <p:spPr bwMode="auto">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3" name="手繪多邊形 284"/>
              <p:cNvSpPr>
                <a:spLocks/>
              </p:cNvSpPr>
              <p:nvPr/>
            </p:nvSpPr>
            <p:spPr bwMode="auto">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4" name="手繪多邊形 285"/>
              <p:cNvSpPr>
                <a:spLocks/>
              </p:cNvSpPr>
              <p:nvPr/>
            </p:nvSpPr>
            <p:spPr bwMode="auto">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5" name="手繪多邊形 286"/>
              <p:cNvSpPr>
                <a:spLocks/>
              </p:cNvSpPr>
              <p:nvPr/>
            </p:nvSpPr>
            <p:spPr bwMode="auto">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6" name="手繪多邊形 287"/>
              <p:cNvSpPr>
                <a:spLocks/>
              </p:cNvSpPr>
              <p:nvPr/>
            </p:nvSpPr>
            <p:spPr bwMode="auto">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7" name="手繪多邊形 288"/>
              <p:cNvSpPr>
                <a:spLocks/>
              </p:cNvSpPr>
              <p:nvPr/>
            </p:nvSpPr>
            <p:spPr bwMode="auto">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8" name="手繪多邊形 289"/>
              <p:cNvSpPr>
                <a:spLocks/>
              </p:cNvSpPr>
              <p:nvPr/>
            </p:nvSpPr>
            <p:spPr bwMode="auto">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89" name="手繪多邊形 290"/>
              <p:cNvSpPr>
                <a:spLocks/>
              </p:cNvSpPr>
              <p:nvPr/>
            </p:nvSpPr>
            <p:spPr bwMode="auto">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0" name="手繪多邊形 291"/>
              <p:cNvSpPr>
                <a:spLocks/>
              </p:cNvSpPr>
              <p:nvPr/>
            </p:nvSpPr>
            <p:spPr bwMode="auto">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1" name="手繪多邊形 292"/>
              <p:cNvSpPr>
                <a:spLocks/>
              </p:cNvSpPr>
              <p:nvPr/>
            </p:nvSpPr>
            <p:spPr bwMode="auto">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2" name="手繪多邊形 293"/>
              <p:cNvSpPr>
                <a:spLocks/>
              </p:cNvSpPr>
              <p:nvPr/>
            </p:nvSpPr>
            <p:spPr bwMode="auto">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3" name="手繪多邊形 294"/>
              <p:cNvSpPr>
                <a:spLocks/>
              </p:cNvSpPr>
              <p:nvPr/>
            </p:nvSpPr>
            <p:spPr bwMode="auto">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4" name="手繪多邊形 295"/>
              <p:cNvSpPr>
                <a:spLocks/>
              </p:cNvSpPr>
              <p:nvPr/>
            </p:nvSpPr>
            <p:spPr bwMode="auto">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5" name="手繪多邊形 296"/>
              <p:cNvSpPr>
                <a:spLocks/>
              </p:cNvSpPr>
              <p:nvPr/>
            </p:nvSpPr>
            <p:spPr bwMode="auto">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6" name="手繪多邊形 297"/>
              <p:cNvSpPr>
                <a:spLocks/>
              </p:cNvSpPr>
              <p:nvPr/>
            </p:nvSpPr>
            <p:spPr bwMode="auto">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7" name="手繪多邊形 298"/>
              <p:cNvSpPr>
                <a:spLocks/>
              </p:cNvSpPr>
              <p:nvPr/>
            </p:nvSpPr>
            <p:spPr bwMode="auto">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8" name="手繪多邊形 299"/>
              <p:cNvSpPr>
                <a:spLocks/>
              </p:cNvSpPr>
              <p:nvPr/>
            </p:nvSpPr>
            <p:spPr bwMode="auto">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299" name="手繪多邊形 300"/>
              <p:cNvSpPr>
                <a:spLocks/>
              </p:cNvSpPr>
              <p:nvPr/>
            </p:nvSpPr>
            <p:spPr bwMode="auto">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0" name="手繪多邊形 301"/>
              <p:cNvSpPr>
                <a:spLocks/>
              </p:cNvSpPr>
              <p:nvPr/>
            </p:nvSpPr>
            <p:spPr bwMode="auto">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1" name="手繪多邊形 302"/>
              <p:cNvSpPr>
                <a:spLocks/>
              </p:cNvSpPr>
              <p:nvPr/>
            </p:nvSpPr>
            <p:spPr bwMode="auto">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2" name="手繪多邊形 303"/>
              <p:cNvSpPr>
                <a:spLocks/>
              </p:cNvSpPr>
              <p:nvPr/>
            </p:nvSpPr>
            <p:spPr bwMode="auto">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3" name="手繪多邊形 304"/>
              <p:cNvSpPr>
                <a:spLocks/>
              </p:cNvSpPr>
              <p:nvPr/>
            </p:nvSpPr>
            <p:spPr bwMode="auto">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4" name="手繪多邊形 305"/>
              <p:cNvSpPr>
                <a:spLocks/>
              </p:cNvSpPr>
              <p:nvPr/>
            </p:nvSpPr>
            <p:spPr bwMode="auto">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5" name="手繪多邊形 306"/>
              <p:cNvSpPr>
                <a:spLocks/>
              </p:cNvSpPr>
              <p:nvPr/>
            </p:nvSpPr>
            <p:spPr bwMode="auto">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6" name="手繪多邊形 307"/>
              <p:cNvSpPr>
                <a:spLocks/>
              </p:cNvSpPr>
              <p:nvPr/>
            </p:nvSpPr>
            <p:spPr bwMode="auto">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7" name="手繪多邊形 308"/>
              <p:cNvSpPr>
                <a:spLocks/>
              </p:cNvSpPr>
              <p:nvPr/>
            </p:nvSpPr>
            <p:spPr bwMode="auto">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8" name="手繪多邊形 309"/>
              <p:cNvSpPr>
                <a:spLocks/>
              </p:cNvSpPr>
              <p:nvPr/>
            </p:nvSpPr>
            <p:spPr bwMode="auto">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09" name="手繪多邊形 310"/>
              <p:cNvSpPr>
                <a:spLocks/>
              </p:cNvSpPr>
              <p:nvPr/>
            </p:nvSpPr>
            <p:spPr bwMode="auto">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0" name="手繪多邊形 311"/>
              <p:cNvSpPr>
                <a:spLocks/>
              </p:cNvSpPr>
              <p:nvPr/>
            </p:nvSpPr>
            <p:spPr bwMode="auto">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1" name="手繪多邊形 312"/>
              <p:cNvSpPr>
                <a:spLocks/>
              </p:cNvSpPr>
              <p:nvPr/>
            </p:nvSpPr>
            <p:spPr bwMode="auto">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2" name="手繪多邊形 313"/>
              <p:cNvSpPr>
                <a:spLocks/>
              </p:cNvSpPr>
              <p:nvPr/>
            </p:nvSpPr>
            <p:spPr bwMode="auto">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3" name="手繪多邊形 314"/>
              <p:cNvSpPr>
                <a:spLocks/>
              </p:cNvSpPr>
              <p:nvPr/>
            </p:nvSpPr>
            <p:spPr bwMode="auto">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4" name="手繪多邊形 315"/>
              <p:cNvSpPr>
                <a:spLocks/>
              </p:cNvSpPr>
              <p:nvPr/>
            </p:nvSpPr>
            <p:spPr bwMode="auto">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5" name="手繪多邊形 316"/>
              <p:cNvSpPr>
                <a:spLocks/>
              </p:cNvSpPr>
              <p:nvPr/>
            </p:nvSpPr>
            <p:spPr bwMode="auto">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6" name="手繪多邊形 317"/>
              <p:cNvSpPr>
                <a:spLocks/>
              </p:cNvSpPr>
              <p:nvPr/>
            </p:nvSpPr>
            <p:spPr bwMode="auto">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7" name="手繪多邊形 318"/>
              <p:cNvSpPr>
                <a:spLocks/>
              </p:cNvSpPr>
              <p:nvPr/>
            </p:nvSpPr>
            <p:spPr bwMode="auto">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8" name="手繪多邊形 319"/>
              <p:cNvSpPr>
                <a:spLocks/>
              </p:cNvSpPr>
              <p:nvPr/>
            </p:nvSpPr>
            <p:spPr bwMode="auto">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19" name="手繪多邊形 320"/>
              <p:cNvSpPr>
                <a:spLocks/>
              </p:cNvSpPr>
              <p:nvPr/>
            </p:nvSpPr>
            <p:spPr bwMode="auto">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0" name="手繪多邊形 321"/>
              <p:cNvSpPr>
                <a:spLocks/>
              </p:cNvSpPr>
              <p:nvPr/>
            </p:nvSpPr>
            <p:spPr bwMode="auto">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1" name="手繪多邊形 322"/>
              <p:cNvSpPr>
                <a:spLocks/>
              </p:cNvSpPr>
              <p:nvPr/>
            </p:nvSpPr>
            <p:spPr bwMode="auto">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2" name="手繪多邊形 323"/>
              <p:cNvSpPr>
                <a:spLocks/>
              </p:cNvSpPr>
              <p:nvPr/>
            </p:nvSpPr>
            <p:spPr bwMode="auto">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3" name="手繪多邊形 324"/>
              <p:cNvSpPr>
                <a:spLocks/>
              </p:cNvSpPr>
              <p:nvPr/>
            </p:nvSpPr>
            <p:spPr bwMode="auto">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4" name="手繪多邊形 325"/>
              <p:cNvSpPr>
                <a:spLocks/>
              </p:cNvSpPr>
              <p:nvPr/>
            </p:nvSpPr>
            <p:spPr bwMode="auto">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5" name="手繪多邊形 326"/>
              <p:cNvSpPr>
                <a:spLocks/>
              </p:cNvSpPr>
              <p:nvPr/>
            </p:nvSpPr>
            <p:spPr bwMode="auto">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6" name="手繪多邊形 327"/>
              <p:cNvSpPr>
                <a:spLocks/>
              </p:cNvSpPr>
              <p:nvPr/>
            </p:nvSpPr>
            <p:spPr bwMode="auto">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7" name="手繪多邊形 328"/>
              <p:cNvSpPr>
                <a:spLocks/>
              </p:cNvSpPr>
              <p:nvPr/>
            </p:nvSpPr>
            <p:spPr bwMode="auto">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8" name="手繪多邊形 329"/>
              <p:cNvSpPr>
                <a:spLocks/>
              </p:cNvSpPr>
              <p:nvPr/>
            </p:nvSpPr>
            <p:spPr bwMode="auto">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29" name="手繪多邊形 330"/>
              <p:cNvSpPr>
                <a:spLocks/>
              </p:cNvSpPr>
              <p:nvPr/>
            </p:nvSpPr>
            <p:spPr bwMode="auto">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0" name="手繪多邊形 331"/>
              <p:cNvSpPr>
                <a:spLocks/>
              </p:cNvSpPr>
              <p:nvPr/>
            </p:nvSpPr>
            <p:spPr bwMode="auto">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1" name="手繪多邊形 332"/>
              <p:cNvSpPr>
                <a:spLocks/>
              </p:cNvSpPr>
              <p:nvPr/>
            </p:nvSpPr>
            <p:spPr bwMode="auto">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2" name="手繪多邊形 333"/>
              <p:cNvSpPr>
                <a:spLocks/>
              </p:cNvSpPr>
              <p:nvPr/>
            </p:nvSpPr>
            <p:spPr bwMode="auto">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3" name="手繪多邊形 334"/>
              <p:cNvSpPr>
                <a:spLocks/>
              </p:cNvSpPr>
              <p:nvPr/>
            </p:nvSpPr>
            <p:spPr bwMode="auto">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4" name="手繪多邊形 335"/>
              <p:cNvSpPr>
                <a:spLocks/>
              </p:cNvSpPr>
              <p:nvPr/>
            </p:nvSpPr>
            <p:spPr bwMode="auto">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5" name="手繪多邊形 336"/>
              <p:cNvSpPr>
                <a:spLocks/>
              </p:cNvSpPr>
              <p:nvPr/>
            </p:nvSpPr>
            <p:spPr bwMode="auto">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6" name="手繪多邊形 337"/>
              <p:cNvSpPr>
                <a:spLocks/>
              </p:cNvSpPr>
              <p:nvPr/>
            </p:nvSpPr>
            <p:spPr bwMode="auto">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7" name="手繪多邊形 338"/>
              <p:cNvSpPr>
                <a:spLocks/>
              </p:cNvSpPr>
              <p:nvPr/>
            </p:nvSpPr>
            <p:spPr bwMode="auto">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8" name="手繪多邊形 339"/>
              <p:cNvSpPr>
                <a:spLocks/>
              </p:cNvSpPr>
              <p:nvPr/>
            </p:nvSpPr>
            <p:spPr bwMode="auto">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39" name="手繪多邊形 340"/>
              <p:cNvSpPr>
                <a:spLocks/>
              </p:cNvSpPr>
              <p:nvPr/>
            </p:nvSpPr>
            <p:spPr bwMode="auto">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0" name="手繪多邊形 341"/>
              <p:cNvSpPr>
                <a:spLocks/>
              </p:cNvSpPr>
              <p:nvPr/>
            </p:nvSpPr>
            <p:spPr bwMode="auto">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1" name="手繪多邊形 342"/>
              <p:cNvSpPr>
                <a:spLocks/>
              </p:cNvSpPr>
              <p:nvPr/>
            </p:nvSpPr>
            <p:spPr bwMode="auto">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2" name="手繪多邊形 343"/>
              <p:cNvSpPr>
                <a:spLocks/>
              </p:cNvSpPr>
              <p:nvPr/>
            </p:nvSpPr>
            <p:spPr bwMode="auto">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3" name="手繪多邊形 344"/>
              <p:cNvSpPr>
                <a:spLocks/>
              </p:cNvSpPr>
              <p:nvPr/>
            </p:nvSpPr>
            <p:spPr bwMode="auto">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4" name="手繪多邊形 345"/>
              <p:cNvSpPr>
                <a:spLocks/>
              </p:cNvSpPr>
              <p:nvPr/>
            </p:nvSpPr>
            <p:spPr bwMode="auto">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5" name="手繪多邊形 346"/>
              <p:cNvSpPr>
                <a:spLocks/>
              </p:cNvSpPr>
              <p:nvPr/>
            </p:nvSpPr>
            <p:spPr bwMode="auto">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6" name="手繪多邊形 347"/>
              <p:cNvSpPr>
                <a:spLocks/>
              </p:cNvSpPr>
              <p:nvPr/>
            </p:nvSpPr>
            <p:spPr bwMode="auto">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7" name="手繪多邊形 348"/>
              <p:cNvSpPr>
                <a:spLocks/>
              </p:cNvSpPr>
              <p:nvPr/>
            </p:nvSpPr>
            <p:spPr bwMode="auto">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8" name="手繪多邊形 349"/>
              <p:cNvSpPr>
                <a:spLocks/>
              </p:cNvSpPr>
              <p:nvPr/>
            </p:nvSpPr>
            <p:spPr bwMode="auto">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49" name="手繪多邊形 350"/>
              <p:cNvSpPr>
                <a:spLocks/>
              </p:cNvSpPr>
              <p:nvPr/>
            </p:nvSpPr>
            <p:spPr bwMode="auto">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0" name="手繪多邊形 351"/>
              <p:cNvSpPr>
                <a:spLocks/>
              </p:cNvSpPr>
              <p:nvPr/>
            </p:nvSpPr>
            <p:spPr bwMode="auto">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1" name="手繪多邊形 352"/>
              <p:cNvSpPr>
                <a:spLocks/>
              </p:cNvSpPr>
              <p:nvPr/>
            </p:nvSpPr>
            <p:spPr bwMode="auto">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2" name="手繪多邊形 353"/>
              <p:cNvSpPr>
                <a:spLocks/>
              </p:cNvSpPr>
              <p:nvPr/>
            </p:nvSpPr>
            <p:spPr bwMode="auto">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3" name="手繪多邊形 354"/>
              <p:cNvSpPr>
                <a:spLocks/>
              </p:cNvSpPr>
              <p:nvPr/>
            </p:nvSpPr>
            <p:spPr bwMode="auto">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4" name="手繪多邊形 355"/>
              <p:cNvSpPr>
                <a:spLocks/>
              </p:cNvSpPr>
              <p:nvPr/>
            </p:nvSpPr>
            <p:spPr bwMode="auto">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5" name="手繪多邊形 356"/>
              <p:cNvSpPr>
                <a:spLocks/>
              </p:cNvSpPr>
              <p:nvPr/>
            </p:nvSpPr>
            <p:spPr bwMode="auto">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6" name="手繪多邊形 357"/>
              <p:cNvSpPr>
                <a:spLocks/>
              </p:cNvSpPr>
              <p:nvPr/>
            </p:nvSpPr>
            <p:spPr bwMode="auto">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7" name="手繪多邊形 358"/>
              <p:cNvSpPr>
                <a:spLocks/>
              </p:cNvSpPr>
              <p:nvPr/>
            </p:nvSpPr>
            <p:spPr bwMode="auto">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8" name="手繪多邊形 359"/>
              <p:cNvSpPr>
                <a:spLocks/>
              </p:cNvSpPr>
              <p:nvPr/>
            </p:nvSpPr>
            <p:spPr bwMode="auto">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59" name="手繪多邊形 360"/>
              <p:cNvSpPr>
                <a:spLocks/>
              </p:cNvSpPr>
              <p:nvPr/>
            </p:nvSpPr>
            <p:spPr bwMode="auto">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0" name="手繪多邊形 361"/>
              <p:cNvSpPr>
                <a:spLocks/>
              </p:cNvSpPr>
              <p:nvPr/>
            </p:nvSpPr>
            <p:spPr bwMode="auto">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1" name="手繪多邊形 362"/>
              <p:cNvSpPr>
                <a:spLocks/>
              </p:cNvSpPr>
              <p:nvPr/>
            </p:nvSpPr>
            <p:spPr bwMode="auto">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2" name="手繪多邊形 363"/>
              <p:cNvSpPr>
                <a:spLocks/>
              </p:cNvSpPr>
              <p:nvPr/>
            </p:nvSpPr>
            <p:spPr bwMode="auto">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3" name="手繪多邊形 364"/>
              <p:cNvSpPr>
                <a:spLocks/>
              </p:cNvSpPr>
              <p:nvPr/>
            </p:nvSpPr>
            <p:spPr bwMode="auto">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4" name="手繪多邊形 365"/>
              <p:cNvSpPr>
                <a:spLocks/>
              </p:cNvSpPr>
              <p:nvPr/>
            </p:nvSpPr>
            <p:spPr bwMode="auto">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5" name="手繪多邊形 366"/>
              <p:cNvSpPr>
                <a:spLocks/>
              </p:cNvSpPr>
              <p:nvPr/>
            </p:nvSpPr>
            <p:spPr bwMode="auto">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6" name="手繪多邊形 367"/>
              <p:cNvSpPr>
                <a:spLocks/>
              </p:cNvSpPr>
              <p:nvPr/>
            </p:nvSpPr>
            <p:spPr bwMode="auto">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7" name="手繪多邊形 368"/>
              <p:cNvSpPr>
                <a:spLocks/>
              </p:cNvSpPr>
              <p:nvPr/>
            </p:nvSpPr>
            <p:spPr bwMode="auto">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8" name="手繪多邊形 369"/>
              <p:cNvSpPr>
                <a:spLocks/>
              </p:cNvSpPr>
              <p:nvPr/>
            </p:nvSpPr>
            <p:spPr bwMode="auto">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69" name="手繪多邊形 370"/>
              <p:cNvSpPr>
                <a:spLocks/>
              </p:cNvSpPr>
              <p:nvPr/>
            </p:nvSpPr>
            <p:spPr bwMode="auto">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0" name="手繪多邊形 371"/>
              <p:cNvSpPr>
                <a:spLocks/>
              </p:cNvSpPr>
              <p:nvPr/>
            </p:nvSpPr>
            <p:spPr bwMode="auto">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1" name="手繪多邊形 372"/>
              <p:cNvSpPr>
                <a:spLocks/>
              </p:cNvSpPr>
              <p:nvPr/>
            </p:nvSpPr>
            <p:spPr bwMode="auto">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2" name="手繪多邊形 373"/>
              <p:cNvSpPr>
                <a:spLocks/>
              </p:cNvSpPr>
              <p:nvPr/>
            </p:nvSpPr>
            <p:spPr bwMode="auto">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3" name="手繪多邊形 374"/>
              <p:cNvSpPr>
                <a:spLocks/>
              </p:cNvSpPr>
              <p:nvPr/>
            </p:nvSpPr>
            <p:spPr bwMode="auto">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4" name="手繪多邊形 375"/>
              <p:cNvSpPr>
                <a:spLocks/>
              </p:cNvSpPr>
              <p:nvPr/>
            </p:nvSpPr>
            <p:spPr bwMode="auto">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5" name="手繪多邊形 376"/>
              <p:cNvSpPr>
                <a:spLocks/>
              </p:cNvSpPr>
              <p:nvPr/>
            </p:nvSpPr>
            <p:spPr bwMode="auto">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6" name="手繪多邊形 377"/>
              <p:cNvSpPr>
                <a:spLocks/>
              </p:cNvSpPr>
              <p:nvPr/>
            </p:nvSpPr>
            <p:spPr bwMode="auto">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7" name="手繪多邊形 378"/>
              <p:cNvSpPr>
                <a:spLocks/>
              </p:cNvSpPr>
              <p:nvPr/>
            </p:nvSpPr>
            <p:spPr bwMode="auto">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8" name="手繪多邊形 379"/>
              <p:cNvSpPr>
                <a:spLocks/>
              </p:cNvSpPr>
              <p:nvPr/>
            </p:nvSpPr>
            <p:spPr bwMode="auto">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79" name="手繪多邊形 380"/>
              <p:cNvSpPr>
                <a:spLocks/>
              </p:cNvSpPr>
              <p:nvPr/>
            </p:nvSpPr>
            <p:spPr bwMode="auto">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0" name="手繪多邊形 381"/>
              <p:cNvSpPr>
                <a:spLocks/>
              </p:cNvSpPr>
              <p:nvPr/>
            </p:nvSpPr>
            <p:spPr bwMode="auto">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1" name="手繪多邊形 382"/>
              <p:cNvSpPr>
                <a:spLocks/>
              </p:cNvSpPr>
              <p:nvPr/>
            </p:nvSpPr>
            <p:spPr bwMode="auto">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2" name="手繪多邊形 383"/>
              <p:cNvSpPr>
                <a:spLocks/>
              </p:cNvSpPr>
              <p:nvPr/>
            </p:nvSpPr>
            <p:spPr bwMode="auto">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3" name="手繪多邊形 384"/>
              <p:cNvSpPr>
                <a:spLocks/>
              </p:cNvSpPr>
              <p:nvPr/>
            </p:nvSpPr>
            <p:spPr bwMode="auto">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4" name="手繪多邊形 385"/>
              <p:cNvSpPr>
                <a:spLocks/>
              </p:cNvSpPr>
              <p:nvPr/>
            </p:nvSpPr>
            <p:spPr bwMode="auto">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5" name="手繪多邊形 386"/>
              <p:cNvSpPr>
                <a:spLocks/>
              </p:cNvSpPr>
              <p:nvPr/>
            </p:nvSpPr>
            <p:spPr bwMode="auto">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6" name="手繪多邊形 387"/>
              <p:cNvSpPr>
                <a:spLocks/>
              </p:cNvSpPr>
              <p:nvPr/>
            </p:nvSpPr>
            <p:spPr bwMode="auto">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7" name="手繪多邊形 388"/>
              <p:cNvSpPr>
                <a:spLocks/>
              </p:cNvSpPr>
              <p:nvPr/>
            </p:nvSpPr>
            <p:spPr bwMode="auto">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8" name="手繪多邊形 389"/>
              <p:cNvSpPr>
                <a:spLocks/>
              </p:cNvSpPr>
              <p:nvPr/>
            </p:nvSpPr>
            <p:spPr bwMode="auto">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89" name="手繪多邊形 390"/>
              <p:cNvSpPr>
                <a:spLocks/>
              </p:cNvSpPr>
              <p:nvPr/>
            </p:nvSpPr>
            <p:spPr bwMode="auto">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0" name="手繪多邊形 391"/>
              <p:cNvSpPr>
                <a:spLocks/>
              </p:cNvSpPr>
              <p:nvPr/>
            </p:nvSpPr>
            <p:spPr bwMode="auto">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1" name="手繪多邊形 392"/>
              <p:cNvSpPr>
                <a:spLocks/>
              </p:cNvSpPr>
              <p:nvPr/>
            </p:nvSpPr>
            <p:spPr bwMode="auto">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2" name="手繪多邊形 393"/>
              <p:cNvSpPr>
                <a:spLocks/>
              </p:cNvSpPr>
              <p:nvPr/>
            </p:nvSpPr>
            <p:spPr bwMode="auto">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3" name="手繪多邊形 394"/>
              <p:cNvSpPr>
                <a:spLocks/>
              </p:cNvSpPr>
              <p:nvPr/>
            </p:nvSpPr>
            <p:spPr bwMode="auto">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4" name="手繪多邊形 395"/>
              <p:cNvSpPr>
                <a:spLocks/>
              </p:cNvSpPr>
              <p:nvPr/>
            </p:nvSpPr>
            <p:spPr bwMode="auto">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5" name="手繪多邊形 396"/>
              <p:cNvSpPr>
                <a:spLocks/>
              </p:cNvSpPr>
              <p:nvPr/>
            </p:nvSpPr>
            <p:spPr bwMode="auto">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6" name="手繪多邊形 397"/>
              <p:cNvSpPr>
                <a:spLocks/>
              </p:cNvSpPr>
              <p:nvPr/>
            </p:nvSpPr>
            <p:spPr bwMode="auto">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7" name="手繪多邊形 398"/>
              <p:cNvSpPr>
                <a:spLocks/>
              </p:cNvSpPr>
              <p:nvPr/>
            </p:nvSpPr>
            <p:spPr bwMode="auto">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8" name="手繪多邊形 399"/>
              <p:cNvSpPr>
                <a:spLocks/>
              </p:cNvSpPr>
              <p:nvPr/>
            </p:nvSpPr>
            <p:spPr bwMode="auto">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399" name="手繪多邊形 400"/>
              <p:cNvSpPr>
                <a:spLocks/>
              </p:cNvSpPr>
              <p:nvPr/>
            </p:nvSpPr>
            <p:spPr bwMode="auto">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0" name="手繪多邊形 401"/>
              <p:cNvSpPr>
                <a:spLocks/>
              </p:cNvSpPr>
              <p:nvPr/>
            </p:nvSpPr>
            <p:spPr bwMode="auto">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1" name="手繪多邊形 402"/>
              <p:cNvSpPr>
                <a:spLocks/>
              </p:cNvSpPr>
              <p:nvPr/>
            </p:nvSpPr>
            <p:spPr bwMode="auto">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2" name="手繪多邊形 403"/>
              <p:cNvSpPr>
                <a:spLocks/>
              </p:cNvSpPr>
              <p:nvPr/>
            </p:nvSpPr>
            <p:spPr bwMode="auto">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3" name="手繪多邊形 404"/>
              <p:cNvSpPr>
                <a:spLocks/>
              </p:cNvSpPr>
              <p:nvPr/>
            </p:nvSpPr>
            <p:spPr bwMode="auto">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4" name="手繪多邊形 405"/>
              <p:cNvSpPr>
                <a:spLocks/>
              </p:cNvSpPr>
              <p:nvPr/>
            </p:nvSpPr>
            <p:spPr bwMode="auto">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5" name="手繪多邊形 406"/>
              <p:cNvSpPr>
                <a:spLocks/>
              </p:cNvSpPr>
              <p:nvPr/>
            </p:nvSpPr>
            <p:spPr bwMode="auto">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6" name="手繪多邊形 407"/>
              <p:cNvSpPr>
                <a:spLocks/>
              </p:cNvSpPr>
              <p:nvPr/>
            </p:nvSpPr>
            <p:spPr bwMode="auto">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7" name="手繪多邊形 408"/>
              <p:cNvSpPr>
                <a:spLocks/>
              </p:cNvSpPr>
              <p:nvPr/>
            </p:nvSpPr>
            <p:spPr bwMode="auto">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8" name="手繪多邊形 409"/>
              <p:cNvSpPr>
                <a:spLocks/>
              </p:cNvSpPr>
              <p:nvPr/>
            </p:nvSpPr>
            <p:spPr bwMode="auto">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09" name="手繪多邊形 410"/>
              <p:cNvSpPr>
                <a:spLocks/>
              </p:cNvSpPr>
              <p:nvPr/>
            </p:nvSpPr>
            <p:spPr bwMode="auto">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10" name="手繪多邊形 411"/>
              <p:cNvSpPr>
                <a:spLocks/>
              </p:cNvSpPr>
              <p:nvPr/>
            </p:nvSpPr>
            <p:spPr bwMode="auto">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11" name="手繪多邊形 412"/>
              <p:cNvSpPr>
                <a:spLocks/>
              </p:cNvSpPr>
              <p:nvPr/>
            </p:nvSpPr>
            <p:spPr bwMode="auto">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12" name="手繪多邊形 413"/>
              <p:cNvSpPr>
                <a:spLocks/>
              </p:cNvSpPr>
              <p:nvPr/>
            </p:nvSpPr>
            <p:spPr bwMode="auto">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13" name="手繪多邊形 414"/>
              <p:cNvSpPr>
                <a:spLocks/>
              </p:cNvSpPr>
              <p:nvPr/>
            </p:nvSpPr>
            <p:spPr bwMode="auto">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14" name="手繪多邊形 415"/>
              <p:cNvSpPr>
                <a:spLocks/>
              </p:cNvSpPr>
              <p:nvPr/>
            </p:nvSpPr>
            <p:spPr bwMode="auto">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sp>
            <p:nvSpPr>
              <p:cNvPr id="415" name="手繪多邊形 416"/>
              <p:cNvSpPr>
                <a:spLocks/>
              </p:cNvSpPr>
              <p:nvPr/>
            </p:nvSpPr>
            <p:spPr bwMode="auto">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grpSp>
        <p:sp>
          <p:nvSpPr>
            <p:cNvPr id="215" name="手繪多邊形 418"/>
            <p:cNvSpPr>
              <a:spLocks noEditPoints="1"/>
            </p:cNvSpPr>
            <p:nvPr/>
          </p:nvSpPr>
          <p:spPr bwMode="auto">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zh-TW"/>
            </a:p>
          </p:txBody>
        </p:sp>
      </p:grpSp>
      <p:sp>
        <p:nvSpPr>
          <p:cNvPr id="2" name="標題 1"/>
          <p:cNvSpPr>
            <a:spLocks noGrp="1"/>
          </p:cNvSpPr>
          <p:nvPr>
            <p:ph type="ctrTitle"/>
          </p:nvPr>
        </p:nvSpPr>
        <p:spPr>
          <a:xfrm>
            <a:off x="1217613" y="1828799"/>
            <a:ext cx="9753600" cy="3048001"/>
          </a:xfrm>
        </p:spPr>
        <p:txBody>
          <a:bodyPr>
            <a:normAutofit/>
          </a:bodyPr>
          <a:lstStyle>
            <a:lvl1pPr latinLnBrk="0">
              <a:defRPr lang="zh-TW" sz="4400"/>
            </a:lvl1pPr>
          </a:lstStyle>
          <a:p>
            <a:r>
              <a:rPr lang="zh-TW" altLang="en-US"/>
              <a:t>按一下以編輯母片標題樣式</a:t>
            </a:r>
            <a:endParaRPr lang="zh-TW"/>
          </a:p>
        </p:txBody>
      </p:sp>
      <p:sp>
        <p:nvSpPr>
          <p:cNvPr id="3" name="副標題 2"/>
          <p:cNvSpPr>
            <a:spLocks noGrp="1"/>
          </p:cNvSpPr>
          <p:nvPr>
            <p:ph type="subTitle" idx="1"/>
          </p:nvPr>
        </p:nvSpPr>
        <p:spPr>
          <a:xfrm>
            <a:off x="1217614" y="5029200"/>
            <a:ext cx="7848600" cy="1143000"/>
          </a:xfrm>
        </p:spPr>
        <p:txBody>
          <a:bodyPr>
            <a:normAutofit/>
          </a:bodyPr>
          <a:lstStyle>
            <a:lvl1pPr marL="0" indent="0" algn="l" latinLnBrk="0">
              <a:spcBef>
                <a:spcPts val="0"/>
              </a:spcBef>
              <a:buNone/>
              <a:defRPr lang="zh-TW" sz="2000">
                <a:solidFill>
                  <a:schemeClr val="tx1"/>
                </a:solidFill>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altLang="en-US"/>
              <a:t>按一下以編輯母片副標題樣式</a:t>
            </a:r>
            <a:endParaRPr lang="zh-TW"/>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lvl5pPr latinLnBrk="0">
              <a:defRPr lang="zh-TW"/>
            </a:lvl5pPr>
            <a:lvl6pPr latinLnBrk="0">
              <a:defRPr lang="zh-TW"/>
            </a:lvl6pPr>
            <a:lvl7pPr latinLnBrk="0">
              <a:defRPr lang="zh-TW" baseline="0"/>
            </a:lvl7pPr>
            <a:lvl8pPr latinLnBrk="0">
              <a:defRPr lang="zh-TW" baseline="0"/>
            </a:lvl8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EDF33987-6305-4E2A-BF18-EF013ECE927B}" type="datetimeFigureOut">
              <a:t>2018/10/18</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6898" y="685800"/>
            <a:ext cx="2134315" cy="5486400"/>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217613" y="685800"/>
            <a:ext cx="7416138" cy="5486400"/>
          </a:xfrm>
        </p:spPr>
        <p:txBody>
          <a:bodyPr vert="eaVert"/>
          <a:lstStyle>
            <a:lvl5pPr latinLnBrk="0">
              <a:defRPr lang="zh-TW"/>
            </a:lvl5pPr>
            <a:lvl6pPr latinLnBrk="0">
              <a:defRPr lang="zh-TW"/>
            </a:lvl6pPr>
            <a:lvl7pPr latinLnBrk="0">
              <a:defRPr lang="zh-TW"/>
            </a:lvl7pPr>
            <a:lvl8pPr latinLnBrk="0">
              <a:defRPr lang="zh-TW"/>
            </a:lvl8pPr>
            <a:lvl9pPr latinLnBrk="0">
              <a:defRPr lang="zh-TW"/>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EDF33987-6305-4E2A-BF18-EF013ECE927B}" type="datetimeFigureOut">
              <a:t>2018/10/18</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內容版面配置區 2"/>
          <p:cNvSpPr>
            <a:spLocks noGrp="1"/>
          </p:cNvSpPr>
          <p:nvPr>
            <p:ph idx="1"/>
          </p:nvPr>
        </p:nvSpPr>
        <p:spPr/>
        <p:txBody>
          <a:bodyPr/>
          <a:lstStyle>
            <a:lvl5pPr latinLnBrk="0">
              <a:defRPr lang="zh-TW"/>
            </a:lvl5pPr>
            <a:lvl6pPr latinLnBrk="0">
              <a:defRPr lang="zh-TW"/>
            </a:lvl6pPr>
            <a:lvl7pPr latinLnBrk="0">
              <a:defRPr lang="zh-TW" baseline="0"/>
            </a:lvl7pPr>
            <a:lvl8pPr latinLnBrk="0">
              <a:defRPr lang="zh-TW" baseline="0"/>
            </a:lvl8pPr>
            <a:lvl9pPr latinLnBrk="0">
              <a:defRPr lang="zh-TW" baseline="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EDF33987-6305-4E2A-BF18-EF013ECE927B}" type="datetimeFigureOut">
              <a:t>2018/10/18</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17614" y="3429000"/>
            <a:ext cx="9753600" cy="2362199"/>
          </a:xfrm>
        </p:spPr>
        <p:txBody>
          <a:bodyPr anchor="b">
            <a:normAutofit/>
          </a:bodyPr>
          <a:lstStyle>
            <a:lvl1pPr algn="l" latinLnBrk="0">
              <a:defRPr lang="zh-TW" sz="4400" b="0" cap="all"/>
            </a:lvl1pPr>
          </a:lstStyle>
          <a:p>
            <a:r>
              <a:rPr lang="zh-TW" altLang="en-US"/>
              <a:t>按一下以編輯母片標題樣式</a:t>
            </a:r>
            <a:endParaRPr lang="zh-TW"/>
          </a:p>
        </p:txBody>
      </p:sp>
      <p:sp>
        <p:nvSpPr>
          <p:cNvPr id="3" name="文字版面配置區 2"/>
          <p:cNvSpPr>
            <a:spLocks noGrp="1"/>
          </p:cNvSpPr>
          <p:nvPr>
            <p:ph type="body" idx="1"/>
          </p:nvPr>
        </p:nvSpPr>
        <p:spPr>
          <a:xfrm>
            <a:off x="1213150" y="685801"/>
            <a:ext cx="7853063" cy="1142999"/>
          </a:xfrm>
        </p:spPr>
        <p:txBody>
          <a:bodyPr anchor="t"/>
          <a:lstStyle>
            <a:lvl1pPr marL="0" indent="0" latinLnBrk="0">
              <a:spcBef>
                <a:spcPts val="0"/>
              </a:spcBef>
              <a:buNone/>
              <a:defRPr lang="zh-TW" sz="2000">
                <a:solidFill>
                  <a:schemeClr val="tx1"/>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EDF33987-6305-4E2A-BF18-EF013ECE927B}" type="datetimeFigureOut">
              <a:t>2018/10/18</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內容版面配置區 2"/>
          <p:cNvSpPr>
            <a:spLocks noGrp="1"/>
          </p:cNvSpPr>
          <p:nvPr>
            <p:ph sz="half" idx="1"/>
          </p:nvPr>
        </p:nvSpPr>
        <p:spPr>
          <a:xfrm>
            <a:off x="1233279" y="1828800"/>
            <a:ext cx="4708734" cy="43434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baseline="0"/>
            </a:lvl7pPr>
            <a:lvl8pPr latinLnBrk="0">
              <a:defRPr lang="zh-TW" sz="1600" baseline="0"/>
            </a:lvl8pPr>
            <a:lvl9pPr latinLnBrk="0">
              <a:defRPr lang="zh-TW" sz="1600" baseline="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內容版面配置區 3"/>
          <p:cNvSpPr>
            <a:spLocks noGrp="1"/>
          </p:cNvSpPr>
          <p:nvPr>
            <p:ph sz="half" idx="2"/>
          </p:nvPr>
        </p:nvSpPr>
        <p:spPr>
          <a:xfrm>
            <a:off x="6262479" y="1828800"/>
            <a:ext cx="4708734" cy="43434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日期版面配置區 4"/>
          <p:cNvSpPr>
            <a:spLocks noGrp="1"/>
          </p:cNvSpPr>
          <p:nvPr>
            <p:ph type="dt" sz="half" idx="10"/>
          </p:nvPr>
        </p:nvSpPr>
        <p:spPr/>
        <p:txBody>
          <a:bodyPr/>
          <a:lstStyle/>
          <a:p>
            <a:fld id="{EDF33987-6305-4E2A-BF18-EF013ECE927B}" type="datetimeFigureOut">
              <a:t>2018/10/18</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17614" y="274638"/>
            <a:ext cx="9753600" cy="1325562"/>
          </a:xfrm>
        </p:spPr>
        <p:txBody>
          <a:bodyPr/>
          <a:lstStyle>
            <a:lvl1pPr latinLnBrk="0">
              <a:defRPr lang="zh-TW"/>
            </a:lvl1pPr>
          </a:lstStyle>
          <a:p>
            <a:r>
              <a:rPr lang="zh-TW" altLang="en-US"/>
              <a:t>按一下以編輯母片標題樣式</a:t>
            </a:r>
            <a:endParaRPr lang="zh-TW"/>
          </a:p>
        </p:txBody>
      </p:sp>
      <p:sp>
        <p:nvSpPr>
          <p:cNvPr id="3" name="文字版面配置區 2"/>
          <p:cNvSpPr>
            <a:spLocks noGrp="1"/>
          </p:cNvSpPr>
          <p:nvPr>
            <p:ph type="body" idx="1"/>
          </p:nvPr>
        </p:nvSpPr>
        <p:spPr>
          <a:xfrm>
            <a:off x="1217614" y="1828799"/>
            <a:ext cx="4709160" cy="838201"/>
          </a:xfrm>
        </p:spPr>
        <p:txBody>
          <a:bodyPr anchor="ctr"/>
          <a:lstStyle>
            <a:lvl1pPr marL="0" indent="0" latinLnBrk="0">
              <a:spcBef>
                <a:spcPts val="0"/>
              </a:spcBef>
              <a:buNone/>
              <a:defRPr lang="zh-TW" sz="2400" b="0" cap="all" baseline="0">
                <a:solidFill>
                  <a:schemeClr val="tx1">
                    <a:lumMod val="50000"/>
                  </a:schemeClr>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編輯母片文字樣式</a:t>
            </a:r>
          </a:p>
        </p:txBody>
      </p:sp>
      <p:sp>
        <p:nvSpPr>
          <p:cNvPr id="4" name="內容版面配置區 3"/>
          <p:cNvSpPr>
            <a:spLocks noGrp="1"/>
          </p:cNvSpPr>
          <p:nvPr>
            <p:ph sz="half" idx="2"/>
          </p:nvPr>
        </p:nvSpPr>
        <p:spPr>
          <a:xfrm>
            <a:off x="1217614" y="2743200"/>
            <a:ext cx="4709160" cy="3428999"/>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5" name="文字版面配置區 4"/>
          <p:cNvSpPr>
            <a:spLocks noGrp="1"/>
          </p:cNvSpPr>
          <p:nvPr>
            <p:ph type="body" sz="quarter" idx="3"/>
          </p:nvPr>
        </p:nvSpPr>
        <p:spPr>
          <a:xfrm>
            <a:off x="6262054" y="1828799"/>
            <a:ext cx="4709160" cy="838201"/>
          </a:xfrm>
        </p:spPr>
        <p:txBody>
          <a:bodyPr anchor="ctr"/>
          <a:lstStyle>
            <a:lvl1pPr marL="0" indent="0" latinLnBrk="0">
              <a:spcBef>
                <a:spcPts val="0"/>
              </a:spcBef>
              <a:buNone/>
              <a:defRPr lang="zh-TW" sz="2400" b="0" cap="all" baseline="0">
                <a:solidFill>
                  <a:schemeClr val="tx1">
                    <a:lumMod val="50000"/>
                  </a:schemeClr>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編輯母片文字樣式</a:t>
            </a:r>
          </a:p>
        </p:txBody>
      </p:sp>
      <p:sp>
        <p:nvSpPr>
          <p:cNvPr id="6" name="內容版面配置區 5"/>
          <p:cNvSpPr>
            <a:spLocks noGrp="1"/>
          </p:cNvSpPr>
          <p:nvPr>
            <p:ph sz="quarter" idx="4"/>
          </p:nvPr>
        </p:nvSpPr>
        <p:spPr>
          <a:xfrm>
            <a:off x="6262054" y="2743200"/>
            <a:ext cx="4709160" cy="3428999"/>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baseline="0"/>
            </a:lvl8pPr>
            <a:lvl9pPr latinLnBrk="0">
              <a:defRPr lang="zh-TW" sz="1400" baseline="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7" name="日期版面配置區 6"/>
          <p:cNvSpPr>
            <a:spLocks noGrp="1"/>
          </p:cNvSpPr>
          <p:nvPr>
            <p:ph type="dt" sz="half" idx="10"/>
          </p:nvPr>
        </p:nvSpPr>
        <p:spPr/>
        <p:txBody>
          <a:bodyPr/>
          <a:lstStyle/>
          <a:p>
            <a:fld id="{EDF33987-6305-4E2A-BF18-EF013ECE927B}" type="datetimeFigureOut">
              <a:t>2018/10/18</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日期版面配置區 2"/>
          <p:cNvSpPr>
            <a:spLocks noGrp="1"/>
          </p:cNvSpPr>
          <p:nvPr>
            <p:ph type="dt" sz="half" idx="10"/>
          </p:nvPr>
        </p:nvSpPr>
        <p:spPr/>
        <p:txBody>
          <a:bodyPr/>
          <a:lstStyle/>
          <a:p>
            <a:fld id="{EDF33987-6305-4E2A-BF18-EF013ECE927B}" type="datetimeFigureOut">
              <a:t>2018/10/18</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DF33987-6305-4E2A-BF18-EF013ECE927B}" type="datetimeFigureOut">
              <a:t>2018/10/18</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TW"/>
          </a:p>
        </p:txBody>
      </p:sp>
      <p:sp>
        <p:nvSpPr>
          <p:cNvPr id="2" name="標題 1"/>
          <p:cNvSpPr>
            <a:spLocks noGrp="1"/>
          </p:cNvSpPr>
          <p:nvPr>
            <p:ph type="title"/>
          </p:nvPr>
        </p:nvSpPr>
        <p:spPr>
          <a:xfrm>
            <a:off x="684213" y="685800"/>
            <a:ext cx="3886200" cy="4038600"/>
          </a:xfrm>
        </p:spPr>
        <p:txBody>
          <a:bodyPr anchor="b">
            <a:noAutofit/>
          </a:bodyPr>
          <a:lstStyle>
            <a:lvl1pPr algn="l" latinLnBrk="0">
              <a:defRPr lang="zh-TW" sz="4000" b="0"/>
            </a:lvl1pPr>
          </a:lstStyle>
          <a:p>
            <a:r>
              <a:rPr lang="zh-TW" altLang="en-US"/>
              <a:t>按一下以編輯母片標題樣式</a:t>
            </a:r>
            <a:endParaRPr lang="zh-TW"/>
          </a:p>
        </p:txBody>
      </p:sp>
      <p:sp>
        <p:nvSpPr>
          <p:cNvPr id="3" name="內容版面配置區 2"/>
          <p:cNvSpPr>
            <a:spLocks noGrp="1"/>
          </p:cNvSpPr>
          <p:nvPr>
            <p:ph idx="1"/>
          </p:nvPr>
        </p:nvSpPr>
        <p:spPr>
          <a:xfrm>
            <a:off x="5865814" y="685800"/>
            <a:ext cx="5638800" cy="54864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文字版面配置區 3"/>
          <p:cNvSpPr>
            <a:spLocks noGrp="1"/>
          </p:cNvSpPr>
          <p:nvPr>
            <p:ph type="body" sz="half" idx="2"/>
          </p:nvPr>
        </p:nvSpPr>
        <p:spPr>
          <a:xfrm>
            <a:off x="684213" y="4876800"/>
            <a:ext cx="3886200" cy="1295400"/>
          </a:xfrm>
        </p:spPr>
        <p:txBody>
          <a:bodyPr>
            <a:normAutofit/>
          </a:bodyPr>
          <a:lstStyle>
            <a:lvl1pPr marL="0" indent="0" latinLnBrk="0">
              <a:spcBef>
                <a:spcPts val="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DF33987-6305-4E2A-BF18-EF013ECE927B}" type="datetimeFigureOut">
              <a:t>2018/10/18</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TW"/>
          </a:p>
        </p:txBody>
      </p:sp>
      <p:sp>
        <p:nvSpPr>
          <p:cNvPr id="2" name="標題 1"/>
          <p:cNvSpPr>
            <a:spLocks noGrp="1"/>
          </p:cNvSpPr>
          <p:nvPr>
            <p:ph type="title"/>
          </p:nvPr>
        </p:nvSpPr>
        <p:spPr>
          <a:xfrm>
            <a:off x="684213" y="685800"/>
            <a:ext cx="3886200" cy="4038600"/>
          </a:xfrm>
        </p:spPr>
        <p:txBody>
          <a:bodyPr anchor="b">
            <a:noAutofit/>
          </a:bodyPr>
          <a:lstStyle>
            <a:lvl1pPr algn="l" latinLnBrk="0">
              <a:defRPr lang="zh-TW" sz="4000" b="0"/>
            </a:lvl1pPr>
          </a:lstStyle>
          <a:p>
            <a:r>
              <a:rPr lang="zh-TW" altLang="en-US"/>
              <a:t>按一下以編輯母片標題樣式</a:t>
            </a:r>
            <a:endParaRPr lang="zh-TW"/>
          </a:p>
        </p:txBody>
      </p:sp>
      <p:sp>
        <p:nvSpPr>
          <p:cNvPr id="3" name="圖片版面配置區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latinLnBrk="0">
              <a:buNone/>
              <a:defRPr lang="zh-TW" sz="24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a:t>按一下圖示以新增圖片</a:t>
            </a:r>
            <a:endParaRPr lang="zh-TW"/>
          </a:p>
        </p:txBody>
      </p:sp>
      <p:sp>
        <p:nvSpPr>
          <p:cNvPr id="4" name="文字版面配置區 3"/>
          <p:cNvSpPr>
            <a:spLocks noGrp="1"/>
          </p:cNvSpPr>
          <p:nvPr>
            <p:ph type="body" sz="half" idx="2"/>
          </p:nvPr>
        </p:nvSpPr>
        <p:spPr>
          <a:xfrm>
            <a:off x="684213" y="4876800"/>
            <a:ext cx="3886200" cy="1295400"/>
          </a:xfrm>
        </p:spPr>
        <p:txBody>
          <a:bodyPr>
            <a:normAutofit/>
          </a:bodyPr>
          <a:lstStyle>
            <a:lvl1pPr marL="0" indent="0" latinLnBrk="0">
              <a:spcBef>
                <a:spcPts val="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DF33987-6305-4E2A-BF18-EF013ECE927B}" type="datetimeFigureOut">
              <a:t>2018/10/18</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36C87F6-986D-49E6-AF40-1B3A1EE8064D}" type="slidenum">
              <a:t>‹#›</a:t>
            </a:fld>
            <a:endParaRPr lang="zh-TW"/>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latinLnBrk="0">
              <a:defRPr lang="zh-TW" sz="1000">
                <a:solidFill>
                  <a:schemeClr val="tx1"/>
                </a:solidFill>
                <a:latin typeface="+mj-ea"/>
                <a:ea typeface="+mj-ea"/>
              </a:defRPr>
            </a:lvl1pPr>
          </a:lstStyle>
          <a:p>
            <a:fld id="{EDF33987-6305-4E2A-BF18-EF013ECE927B}" type="datetimeFigureOut">
              <a:rPr lang="en-US" altLang="zh-TW" smtClean="0"/>
              <a:pPr/>
              <a:t>10/18/2018</a:t>
            </a:fld>
            <a:endParaRPr lang="en-US" altLang="en-US"/>
          </a:p>
        </p:txBody>
      </p:sp>
      <p:sp>
        <p:nvSpPr>
          <p:cNvPr id="5" name="頁尾版面配置區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latinLnBrk="0">
              <a:defRPr lang="zh-TW" sz="1000" cap="all" baseline="0">
                <a:solidFill>
                  <a:schemeClr val="tx1"/>
                </a:solidFill>
                <a:latin typeface="+mj-ea"/>
                <a:ea typeface="+mj-ea"/>
              </a:defRPr>
            </a:lvl1pPr>
          </a:lstStyle>
          <a:p>
            <a:endParaRPr lang="zh-TW" altLang="en-US" dirty="0"/>
          </a:p>
        </p:txBody>
      </p:sp>
      <p:sp>
        <p:nvSpPr>
          <p:cNvPr id="6" name="投影片編號版面配置區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latinLnBrk="0">
              <a:defRPr lang="zh-TW" sz="1000">
                <a:solidFill>
                  <a:schemeClr val="tx1"/>
                </a:solidFill>
                <a:latin typeface="+mj-ea"/>
                <a:ea typeface="+mj-ea"/>
              </a:defRPr>
            </a:lvl1pPr>
          </a:lstStyle>
          <a:p>
            <a:fld id="{F36C87F6-986D-49E6-AF40-1B3A1EE8064D}" type="slidenum">
              <a:rPr lang="en-US" altLang="zh-TW" smtClean="0"/>
              <a:pPr/>
              <a:t>‹#›</a:t>
            </a:fld>
            <a:endParaRPr lang="en-US" altLang="zh-TW"/>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zh-TW" sz="4000" kern="1200" cap="all" baseline="0">
          <a:solidFill>
            <a:schemeClr val="tx1">
              <a:lumMod val="50000"/>
            </a:schemeClr>
          </a:solidFill>
          <a:latin typeface="+mj-ea"/>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lang="zh-TW" sz="2400" kern="1200">
          <a:solidFill>
            <a:schemeClr val="tx1"/>
          </a:solidFill>
          <a:latin typeface="+mj-ea"/>
          <a:ea typeface="+mj-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lang="zh-TW" sz="2000" kern="1200">
          <a:solidFill>
            <a:schemeClr val="tx1"/>
          </a:solidFill>
          <a:latin typeface="+mj-ea"/>
          <a:ea typeface="+mj-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lang="zh-TW" sz="1800" kern="1200">
          <a:solidFill>
            <a:schemeClr val="tx1"/>
          </a:solidFill>
          <a:latin typeface="+mj-ea"/>
          <a:ea typeface="+mj-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lang="zh-TW" sz="1600" kern="1200">
          <a:solidFill>
            <a:schemeClr val="tx1"/>
          </a:solidFill>
          <a:latin typeface="+mj-ea"/>
          <a:ea typeface="+mj-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lang="zh-TW" sz="1600" kern="1200">
          <a:solidFill>
            <a:schemeClr val="tx1"/>
          </a:solidFill>
          <a:latin typeface="+mj-ea"/>
          <a:ea typeface="+mj-ea"/>
          <a:cs typeface="+mn-cs"/>
        </a:defRPr>
      </a:lvl5pPr>
      <a:lvl6pPr marL="14173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lang="zh-TW" sz="1600" kern="1200" baseline="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alaciodesal.com.b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zh.wikipedia.org/wiki/%E7%BE%8E%E6%B4%B2" TargetMode="External"/><Relationship Id="rId2" Type="http://schemas.openxmlformats.org/officeDocument/2006/relationships/hyperlink" Target="http://www.sheratonlima.com/?SWAQ=958C" TargetMode="External"/><Relationship Id="rId1" Type="http://schemas.openxmlformats.org/officeDocument/2006/relationships/slideLayout" Target="../slideLayouts/slideLayout4.xml"/><Relationship Id="rId6" Type="http://schemas.openxmlformats.org/officeDocument/2006/relationships/hyperlink" Target="http://www.astridygaston.com/" TargetMode="External"/><Relationship Id="rId5" Type="http://schemas.openxmlformats.org/officeDocument/2006/relationships/hyperlink" Target="http://zh.wikipedia.org/wiki/%E7%81%AB%E5%9C%B0%E5%B2%9B" TargetMode="External"/><Relationship Id="rId4" Type="http://schemas.openxmlformats.org/officeDocument/2006/relationships/hyperlink" Target="http://zh.wikipedia.org/wiki/%E9%98%BF%E6%8B%89%E6%96%AF%E5%8A%A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machupicchuhotels-sumaq.com/espanol/" TargetMode="External"/><Relationship Id="rId2" Type="http://schemas.openxmlformats.org/officeDocument/2006/relationships/hyperlink" Target="http://chicha.com.pe/menus/cusco_eng.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zh.wikipedia.org/wiki/%E5%AE%89%E7%AC%AC%E6%96%AF%E5%B1%B1%E8%84%89" TargetMode="External"/><Relationship Id="rId7" Type="http://schemas.openxmlformats.org/officeDocument/2006/relationships/hyperlink" Target="http://www.palaciodelinkahotel.com/?SWAQ=958C"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zh.wikipedia.org/w/index.php?title=%E5%8F%AF%E4%BC%8A%E4%BA%9E%E4%BA%BA&amp;action=edit&amp;redlink=1%22%20\o" TargetMode="External"/><Relationship Id="rId5" Type="http://schemas.openxmlformats.org/officeDocument/2006/relationships/hyperlink" Target="https://zh.wikipedia.org/w/index.php?title=%E7%83%8F%E9%A6%AC%E7%B4%84%E6%B9%96&amp;action=edit&amp;redlink=1%22%20\o" TargetMode="External"/><Relationship Id="rId4" Type="http://schemas.openxmlformats.org/officeDocument/2006/relationships/hyperlink" Target="http://www.marriott.com/hotels/travel/cuzmc-jw-marriott-el-convento-cusco/?scid=bb1a189a-fec3-4d19-a255-54ba596febe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alaciodelinkahotel.com/?SWAQ=958C"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google.com.tw/url?sa=t&amp;rct=j&amp;q=%E6%8F%90%E8%8F%AF%E9%82%A3%E5%BA%ABTiwanaku&amp;source=web&amp;cd=1&amp;cad=rja&amp;uact=8&amp;ved=0CB4QFjAAahUKEwjg8bfM0J3HAhUKG5QKHR2MAv4&amp;url=http://maya.go2c.info/view.php?doc=Tiwanaku&amp;ei=DCLIVeC7KYq20ASdmIrwDw&amp;usg=AFQjCNFjV4Hn7TgO5V4PzPDL1SjqNLMJHA&amp;sig2=r-e_cmvJpxfl8jQzKzeDl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zh.wikipedia.org/wiki/%E9%B9%BD%E6%B2%BC"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palaciodesal.com.bo/" TargetMode="External"/><Relationship Id="rId4" Type="http://schemas.openxmlformats.org/officeDocument/2006/relationships/hyperlink" Target="https://zh.wikipedia.org/wiki/%E5%85%AC%E9%87%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61764" y="3693367"/>
            <a:ext cx="11737304" cy="3120009"/>
          </a:xfrm>
        </p:spPr>
        <p:txBody>
          <a:bodyPr>
            <a:normAutofit fontScale="90000"/>
          </a:bodyPr>
          <a:lstStyle/>
          <a:p>
            <a:pPr>
              <a:lnSpc>
                <a:spcPct val="150000"/>
              </a:lnSpc>
            </a:pPr>
            <a:r>
              <a:rPr lang="zh-Hant" altLang="en-US" sz="3200" dirty="0"/>
              <a:t>秘魯</a:t>
            </a:r>
            <a:r>
              <a:rPr lang="en-US" altLang="zh-Hant" sz="3200" dirty="0"/>
              <a:t>.</a:t>
            </a:r>
            <a:r>
              <a:rPr lang="zh-Hant" altLang="en-US" sz="3200" dirty="0"/>
              <a:t>玻利維亞</a:t>
            </a:r>
            <a:r>
              <a:rPr lang="en-US" altLang="zh-Hant" sz="3200" dirty="0"/>
              <a:t>17</a:t>
            </a:r>
            <a:r>
              <a:rPr lang="zh-Hant" altLang="en-US" sz="3200" dirty="0"/>
              <a:t>天</a:t>
            </a:r>
            <a:r>
              <a:rPr lang="en-US" altLang="zh-Hant" sz="3200" dirty="0"/>
              <a:t/>
            </a:r>
            <a:br>
              <a:rPr lang="en-US" altLang="zh-Hant" sz="3200" dirty="0"/>
            </a:br>
            <a:r>
              <a:rPr lang="en-US" altLang="zh-Hant" sz="3200" dirty="0"/>
              <a:t/>
            </a:r>
            <a:br>
              <a:rPr lang="en-US" altLang="zh-Hant" sz="3200" dirty="0"/>
            </a:br>
            <a:r>
              <a:rPr lang="zh-TW" altLang="zh-TW" sz="1800" b="1" dirty="0"/>
              <a:t>人生是來修行的，旅行也是一種修行。</a:t>
            </a:r>
            <a:r>
              <a:rPr lang="en-US" altLang="zh-TW" sz="1800" b="1" dirty="0"/>
              <a:t>20</a:t>
            </a:r>
            <a:r>
              <a:rPr lang="zh-TW" altLang="zh-TW" sz="1800" b="1" dirty="0"/>
              <a:t>世紀美國爭議性文學大師亨利．米勒</a:t>
            </a:r>
            <a:r>
              <a:rPr lang="en-US" altLang="zh-TW" sz="1800" b="1" dirty="0"/>
              <a:t>(Henry Miller)</a:t>
            </a:r>
            <a:r>
              <a:rPr lang="zh-TW" altLang="zh-TW" sz="1800" b="1" dirty="0"/>
              <a:t>曾說：「旅行的目的地從來就不該是一個地點，而是用全新的角度去看待事物。」旅行時既要追逐美好的事物，也要隨時審視自己的內心是否配得上外在的美妙風光，更要留神風雲際會的因緣生滅，把握翻轉生命的契機。人生總是走在兩條路上，肉體經驗的是現實之路，精神上却同時在完成心靈之旅──當你走過更多的現實旅程，你的心靈就會更加充實活躍，而充實活躍的心靈又會指引你去走更多、更棒的現實之路。人生之旅是沒有地圖、沒有導遊的，隨著時空的推移，你抵達的地方就是你在宇宙、在世界上的位置。</a:t>
            </a:r>
            <a:r>
              <a:rPr lang="zh-TW" altLang="zh-TW" sz="1800" dirty="0"/>
              <a:t/>
            </a:r>
            <a:br>
              <a:rPr lang="zh-TW" altLang="zh-TW" sz="1800" dirty="0"/>
            </a:br>
            <a:endParaRPr lang="zh-TW" sz="1800" dirty="0"/>
          </a:p>
        </p:txBody>
      </p:sp>
      <p:sp>
        <p:nvSpPr>
          <p:cNvPr id="3" name="副標題 2"/>
          <p:cNvSpPr>
            <a:spLocks noGrp="1"/>
          </p:cNvSpPr>
          <p:nvPr>
            <p:ph type="subTitle" idx="1"/>
          </p:nvPr>
        </p:nvSpPr>
        <p:spPr>
          <a:xfrm>
            <a:off x="7894612" y="2060848"/>
            <a:ext cx="3096344" cy="998984"/>
          </a:xfrm>
          <a:solidFill>
            <a:srgbClr val="00B0F0"/>
          </a:solidFill>
          <a:ln>
            <a:solidFill>
              <a:schemeClr val="accent1"/>
            </a:solidFill>
          </a:ln>
        </p:spPr>
        <p:txBody>
          <a:bodyPr>
            <a:normAutofit fontScale="25000" lnSpcReduction="20000"/>
          </a:bodyPr>
          <a:lstStyle/>
          <a:p>
            <a:pPr>
              <a:lnSpc>
                <a:spcPct val="220000"/>
              </a:lnSpc>
            </a:pPr>
            <a:r>
              <a:rPr lang="zh-Hant" altLang="en-US" sz="6400" b="1" dirty="0"/>
              <a:t>南美～天空之城 天空之鏡</a:t>
            </a:r>
            <a:endParaRPr lang="en-US" altLang="zh-Hant" sz="6400" b="1" dirty="0"/>
          </a:p>
          <a:p>
            <a:pPr>
              <a:lnSpc>
                <a:spcPct val="220000"/>
              </a:lnSpc>
            </a:pPr>
            <a:r>
              <a:rPr lang="zh-Hant" altLang="en-US" sz="6400" b="1" dirty="0"/>
              <a:t>             太陽之子逐夢之旅</a:t>
            </a:r>
            <a:endParaRPr lang="en-US" altLang="zh-Hant" sz="6400" b="1" dirty="0"/>
          </a:p>
          <a:p>
            <a:pPr algn="r"/>
            <a:r>
              <a:rPr lang="zh-TW" altLang="zh-TW" b="1" dirty="0">
                <a:solidFill>
                  <a:srgbClr val="DC358C"/>
                </a:solidFill>
              </a:rPr>
              <a:t> </a:t>
            </a:r>
            <a:endParaRPr lang="zh-TW" b="1" dirty="0">
              <a:solidFill>
                <a:srgbClr val="DC358C"/>
              </a:solidFill>
            </a:endParaRPr>
          </a:p>
        </p:txBody>
      </p:sp>
      <p:pic>
        <p:nvPicPr>
          <p:cNvPr id="6" name="圖片 5">
            <a:extLst>
              <a:ext uri="{FF2B5EF4-FFF2-40B4-BE49-F238E27FC236}">
                <a16:creationId xmlns:a16="http://schemas.microsoft.com/office/drawing/2014/main" xmlns="" id="{07888C8E-BD1B-9540-BA02-A8E8D74A6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72" y="0"/>
            <a:ext cx="6480720" cy="3068960"/>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28987E47-106F-AE4A-9678-123D6B1C50BC}"/>
              </a:ext>
            </a:extLst>
          </p:cNvPr>
          <p:cNvGraphicFramePr>
            <a:graphicFrameLocks noGrp="1"/>
          </p:cNvGraphicFramePr>
          <p:nvPr>
            <p:extLst>
              <p:ext uri="{D42A27DB-BD31-4B8C-83A1-F6EECF244321}">
                <p14:modId xmlns:p14="http://schemas.microsoft.com/office/powerpoint/2010/main" val="539006816"/>
              </p:ext>
            </p:extLst>
          </p:nvPr>
        </p:nvGraphicFramePr>
        <p:xfrm>
          <a:off x="117748" y="116632"/>
          <a:ext cx="11952000" cy="6445713"/>
        </p:xfrm>
        <a:graphic>
          <a:graphicData uri="http://schemas.openxmlformats.org/drawingml/2006/table">
            <a:tbl>
              <a:tblPr firstRow="1" bandRow="1">
                <a:tableStyleId>{5C22544A-7EE6-4342-B048-85BDC9FD1C3A}</a:tableStyleId>
              </a:tblPr>
              <a:tblGrid>
                <a:gridCol w="2480603">
                  <a:extLst>
                    <a:ext uri="{9D8B030D-6E8A-4147-A177-3AD203B41FA5}">
                      <a16:colId xmlns:a16="http://schemas.microsoft.com/office/drawing/2014/main" xmlns="" val="4207459854"/>
                    </a:ext>
                  </a:extLst>
                </a:gridCol>
                <a:gridCol w="6464600">
                  <a:extLst>
                    <a:ext uri="{9D8B030D-6E8A-4147-A177-3AD203B41FA5}">
                      <a16:colId xmlns:a16="http://schemas.microsoft.com/office/drawing/2014/main" xmlns="" val="1774592337"/>
                    </a:ext>
                  </a:extLst>
                </a:gridCol>
                <a:gridCol w="1330598">
                  <a:extLst>
                    <a:ext uri="{9D8B030D-6E8A-4147-A177-3AD203B41FA5}">
                      <a16:colId xmlns:a16="http://schemas.microsoft.com/office/drawing/2014/main" xmlns="" val="1939051188"/>
                    </a:ext>
                  </a:extLst>
                </a:gridCol>
                <a:gridCol w="1676199">
                  <a:extLst>
                    <a:ext uri="{9D8B030D-6E8A-4147-A177-3AD203B41FA5}">
                      <a16:colId xmlns:a16="http://schemas.microsoft.com/office/drawing/2014/main" xmlns="" val="240750125"/>
                    </a:ext>
                  </a:extLst>
                </a:gridCol>
              </a:tblGrid>
              <a:tr h="369598">
                <a:tc>
                  <a:txBody>
                    <a:bodyPr/>
                    <a:lstStyle/>
                    <a:p>
                      <a:pPr algn="ctr"/>
                      <a:r>
                        <a:rPr lang="zh-Hant" altLang="en-US" b="1" dirty="0"/>
                        <a:t>日期</a:t>
                      </a:r>
                      <a:endParaRPr lang="zh-TW" altLang="en-US" b="1" dirty="0"/>
                    </a:p>
                  </a:txBody>
                  <a:tcPr/>
                </a:tc>
                <a:tc>
                  <a:txBody>
                    <a:bodyPr/>
                    <a:lstStyle/>
                    <a:p>
                      <a:pPr algn="ctr"/>
                      <a:r>
                        <a:rPr lang="zh-Hant" altLang="en-US" b="1" dirty="0"/>
                        <a:t>行程內容</a:t>
                      </a:r>
                      <a:endParaRPr lang="zh-TW" altLang="en-US" b="1" dirty="0"/>
                    </a:p>
                  </a:txBody>
                  <a:tcPr/>
                </a:tc>
                <a:tc>
                  <a:txBody>
                    <a:bodyPr/>
                    <a:lstStyle/>
                    <a:p>
                      <a:pPr algn="ctr"/>
                      <a:r>
                        <a:rPr lang="zh-Hant" altLang="en-US" b="1" dirty="0"/>
                        <a:t>餐食餐廳</a:t>
                      </a:r>
                      <a:endParaRPr lang="zh-TW" altLang="en-US" b="1" dirty="0"/>
                    </a:p>
                  </a:txBody>
                  <a:tcPr/>
                </a:tc>
                <a:tc>
                  <a:txBody>
                    <a:bodyPr/>
                    <a:lstStyle/>
                    <a:p>
                      <a:pPr algn="ctr"/>
                      <a:r>
                        <a:rPr lang="zh-Hant" altLang="en-US" b="1" dirty="0"/>
                        <a:t>住宿酒店</a:t>
                      </a:r>
                      <a:endParaRPr lang="zh-TW" altLang="en-US" b="1" dirty="0"/>
                    </a:p>
                  </a:txBody>
                  <a:tcPr/>
                </a:tc>
                <a:extLst>
                  <a:ext uri="{0D108BD9-81ED-4DB2-BD59-A6C34878D82A}">
                    <a16:rowId xmlns:a16="http://schemas.microsoft.com/office/drawing/2014/main" xmlns="" val="4088465297"/>
                  </a:ext>
                </a:extLst>
              </a:tr>
              <a:tr h="2243255">
                <a:tc>
                  <a:txBody>
                    <a:bodyPr/>
                    <a:lstStyle/>
                    <a:p>
                      <a:pPr algn="ctr"/>
                      <a:r>
                        <a:rPr lang="es-PE" altLang="zh-TW" sz="1800" b="1" dirty="0"/>
                        <a:t>11.0</a:t>
                      </a:r>
                      <a:r>
                        <a:rPr lang="en-US" altLang="zh-TW" sz="1800" b="1" dirty="0"/>
                        <a:t>4</a:t>
                      </a:r>
                      <a:endParaRPr lang="es-PE" altLang="zh-TW" sz="1800" b="1" dirty="0"/>
                    </a:p>
                    <a:p>
                      <a:pPr algn="ctr"/>
                      <a:endParaRPr lang="zh-TW" altLang="en-US" b="1" dirty="0"/>
                    </a:p>
                  </a:txBody>
                  <a:tcPr/>
                </a:tc>
                <a:tc>
                  <a:txBody>
                    <a:bodyPr/>
                    <a:lstStyle/>
                    <a:p>
                      <a:pPr algn="just"/>
                      <a:r>
                        <a:rPr lang="zh-TW" altLang="zh-TW" sz="1600" b="1" kern="1200" dirty="0">
                          <a:solidFill>
                            <a:schemeClr val="accent2">
                              <a:lumMod val="50000"/>
                            </a:schemeClr>
                          </a:solidFill>
                          <a:effectLst/>
                          <a:latin typeface="+mj-ea"/>
                          <a:ea typeface="+mj-ea"/>
                          <a:cs typeface="+mn-cs"/>
                        </a:rPr>
                        <a:t>烏尤尼鹽湖－拉巴斯</a:t>
                      </a:r>
                      <a:r>
                        <a:rPr lang="es-PE" altLang="zh-TW" sz="1400" b="1" kern="1200" dirty="0">
                          <a:solidFill>
                            <a:schemeClr val="accent5">
                              <a:lumMod val="50000"/>
                            </a:schemeClr>
                          </a:solidFill>
                          <a:effectLst/>
                          <a:latin typeface="+mj-ea"/>
                          <a:ea typeface="+mj-ea"/>
                          <a:cs typeface="+mn-cs"/>
                        </a:rPr>
                        <a:t>(</a:t>
                      </a:r>
                      <a:r>
                        <a:rPr lang="zh-TW" altLang="zh-TW" sz="1400" b="1" kern="1200" dirty="0">
                          <a:solidFill>
                            <a:schemeClr val="accent5">
                              <a:lumMod val="50000"/>
                            </a:schemeClr>
                          </a:solidFill>
                          <a:effectLst/>
                          <a:latin typeface="+mj-ea"/>
                          <a:ea typeface="+mj-ea"/>
                          <a:cs typeface="+mn-cs"/>
                        </a:rPr>
                        <a:t>今日航班</a:t>
                      </a:r>
                      <a:r>
                        <a:rPr lang="es-PE" altLang="zh-TW" sz="1400" b="1" kern="1200" dirty="0">
                          <a:solidFill>
                            <a:schemeClr val="accent5">
                              <a:lumMod val="50000"/>
                            </a:schemeClr>
                          </a:solidFill>
                          <a:effectLst/>
                          <a:latin typeface="+mj-ea"/>
                          <a:ea typeface="+mj-ea"/>
                          <a:cs typeface="+mn-cs"/>
                        </a:rPr>
                        <a:t>: OB 303  04NOV  UYULPB  0940 1040) </a:t>
                      </a:r>
                      <a:endParaRPr lang="zh-TW" altLang="zh-TW" sz="1400" b="1" kern="1200" dirty="0">
                        <a:solidFill>
                          <a:schemeClr val="accent5">
                            <a:lumMod val="50000"/>
                          </a:schemeClr>
                        </a:solidFill>
                        <a:effectLst/>
                        <a:latin typeface="+mj-ea"/>
                        <a:ea typeface="+mj-ea"/>
                        <a:cs typeface="+mn-cs"/>
                      </a:endParaRPr>
                    </a:p>
                    <a:p>
                      <a:r>
                        <a:rPr lang="en-US" altLang="zh-TW" sz="1800" b="1" kern="1200" dirty="0">
                          <a:solidFill>
                            <a:schemeClr val="dk1"/>
                          </a:solidFill>
                          <a:effectLst/>
                          <a:latin typeface="+mn-lt"/>
                          <a:ea typeface="+mn-ea"/>
                          <a:cs typeface="+mn-cs"/>
                        </a:rPr>
                        <a:t>AM: Transfer out ,Flight to LPB PM: La Paz city tour.</a:t>
                      </a:r>
                      <a:endParaRPr lang="zh-TW" altLang="zh-TW" sz="1800" kern="1200" dirty="0">
                        <a:solidFill>
                          <a:schemeClr val="dk1"/>
                        </a:solidFill>
                        <a:effectLst/>
                        <a:latin typeface="+mn-lt"/>
                        <a:ea typeface="+mn-ea"/>
                        <a:cs typeface="+mn-cs"/>
                      </a:endParaRPr>
                    </a:p>
                    <a:p>
                      <a:r>
                        <a:rPr lang="zh-CN" altLang="zh-TW" sz="1800" b="1" kern="1200" dirty="0">
                          <a:solidFill>
                            <a:schemeClr val="dk1"/>
                          </a:solidFill>
                          <a:effectLst/>
                          <a:latin typeface="+mn-lt"/>
                          <a:ea typeface="+mn-ea"/>
                          <a:cs typeface="+mn-cs"/>
                        </a:rPr>
                        <a:t>上午飛返拉巴斯。於拉巴斯市區遊覽【印地安市集】、【巫術市場】、【殖民舊街】、十六世紀建造的【聖法蘭西斯科教堂】、豎立西班牙獨立戰爭英雄像的【牟利羅廣場】等。</a:t>
                      </a:r>
                      <a:r>
                        <a:rPr lang="zh-TW" altLang="zh-TW" sz="1400" dirty="0">
                          <a:effectLst/>
                        </a:rPr>
                        <a:t> </a:t>
                      </a:r>
                      <a:endParaRPr lang="zh-TW" sz="1400" b="1" dirty="0">
                        <a:effectLst/>
                        <a:latin typeface="+mj-ea"/>
                        <a:ea typeface="+mj-ea"/>
                      </a:endParaRPr>
                    </a:p>
                  </a:txBody>
                  <a:tcPr marL="114935" marR="114935" marT="90170" marB="90170"/>
                </a:tc>
                <a:tc>
                  <a:txBody>
                    <a:bodyPr/>
                    <a:lstStyle/>
                    <a:p>
                      <a:pPr algn="ctr"/>
                      <a:r>
                        <a:rPr lang="zh-CN" altLang="zh-TW" sz="1800" b="1" kern="1200" dirty="0">
                          <a:solidFill>
                            <a:schemeClr val="dk1"/>
                          </a:solidFill>
                          <a:effectLst/>
                          <a:latin typeface="+mn-lt"/>
                          <a:ea typeface="+mn-ea"/>
                          <a:cs typeface="+mn-cs"/>
                        </a:rPr>
                        <a:t>酒店早餐 </a:t>
                      </a:r>
                      <a:endParaRPr lang="en-US" altLang="zh-CN"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 </a:t>
                      </a:r>
                      <a:endParaRPr lang="zh-TW" altLang="zh-TW"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午餐</a:t>
                      </a:r>
                      <a:endParaRPr lang="es-PE" altLang="zh-CN" sz="1800" b="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err="1">
                          <a:solidFill>
                            <a:schemeClr val="accent5">
                              <a:lumMod val="50000"/>
                            </a:schemeClr>
                          </a:solidFill>
                          <a:effectLst/>
                          <a:latin typeface="+mn-lt"/>
                          <a:ea typeface="+mn-ea"/>
                          <a:cs typeface="+mn-cs"/>
                        </a:rPr>
                        <a:t>Gustu</a:t>
                      </a:r>
                      <a:endParaRPr lang="en-US" altLang="zh-CN" sz="1800" b="1" kern="1200" dirty="0">
                        <a:solidFill>
                          <a:schemeClr val="accent5">
                            <a:lumMod val="50000"/>
                          </a:schemeClr>
                        </a:solidFill>
                        <a:effectLst/>
                        <a:latin typeface="+mn-lt"/>
                        <a:ea typeface="+mn-ea"/>
                        <a:cs typeface="+mn-cs"/>
                      </a:endParaRPr>
                    </a:p>
                    <a:p>
                      <a:pPr algn="ctr"/>
                      <a:endParaRPr lang="zh-TW" altLang="zh-TW"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酒店晚餐</a:t>
                      </a:r>
                      <a:r>
                        <a:rPr lang="zh-TW" altLang="zh-TW" b="1" dirty="0">
                          <a:effectLst/>
                        </a:rPr>
                        <a:t> </a:t>
                      </a:r>
                      <a:endParaRPr lang="zh-TW" altLang="en-US" b="1" dirty="0"/>
                    </a:p>
                  </a:txBody>
                  <a:tcPr/>
                </a:tc>
                <a:tc>
                  <a:txBody>
                    <a:bodyPr/>
                    <a:lstStyle/>
                    <a:p>
                      <a:pPr algn="ctr"/>
                      <a:r>
                        <a:rPr lang="zh-CN" altLang="zh-TW" sz="1800" b="1" kern="1200" dirty="0">
                          <a:solidFill>
                            <a:schemeClr val="dk1"/>
                          </a:solidFill>
                          <a:effectLst/>
                          <a:latin typeface="+mn-lt"/>
                          <a:ea typeface="+mn-ea"/>
                          <a:cs typeface="+mn-cs"/>
                        </a:rPr>
                        <a:t>拉巴斯</a:t>
                      </a:r>
                      <a:endParaRPr lang="en-US" altLang="zh-CN" sz="1800" b="1" kern="1200" dirty="0">
                        <a:solidFill>
                          <a:schemeClr val="dk1"/>
                        </a:solidFill>
                        <a:effectLst/>
                        <a:latin typeface="+mn-lt"/>
                        <a:ea typeface="+mn-ea"/>
                        <a:cs typeface="+mn-cs"/>
                      </a:endParaRPr>
                    </a:p>
                    <a:p>
                      <a:pPr algn="ctr"/>
                      <a:r>
                        <a:rPr lang="fr-FR" altLang="zh-TW" b="1" dirty="0"/>
                        <a:t>suites </a:t>
                      </a:r>
                      <a:r>
                        <a:rPr lang="fr-FR" altLang="zh-TW" b="1" dirty="0" err="1"/>
                        <a:t>camino</a:t>
                      </a:r>
                      <a:r>
                        <a:rPr lang="fr-FR" altLang="zh-TW" b="1" dirty="0"/>
                        <a:t> real la </a:t>
                      </a:r>
                      <a:r>
                        <a:rPr lang="fr-FR" altLang="zh-TW" b="1" dirty="0" err="1"/>
                        <a:t>paz</a:t>
                      </a:r>
                      <a:r>
                        <a:rPr lang="fr-FR" altLang="zh-TW" b="1" dirty="0"/>
                        <a:t> </a:t>
                      </a:r>
                      <a:endParaRPr lang="en-US" altLang="zh-TW" b="1" dirty="0"/>
                    </a:p>
                    <a:p>
                      <a:pPr algn="ctr"/>
                      <a:endParaRPr lang="en-US" altLang="zh-TW" b="1" dirty="0"/>
                    </a:p>
                    <a:p>
                      <a:pPr algn="ctr">
                        <a:lnSpc>
                          <a:spcPct val="107000"/>
                        </a:lnSpc>
                        <a:spcAft>
                          <a:spcPts val="0"/>
                        </a:spcAft>
                      </a:pPr>
                      <a:r>
                        <a:rPr lang="zh-TW" altLang="zh-TW" sz="1600" dirty="0">
                          <a:effectLst/>
                        </a:rPr>
                        <a:t> </a:t>
                      </a:r>
                      <a:endParaRPr lang="zh-TW" sz="1600" dirty="0">
                        <a:solidFill>
                          <a:schemeClr val="accent2">
                            <a:lumMod val="5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xmlns="" val="1357829541"/>
                  </a:ext>
                </a:extLst>
              </a:tr>
              <a:tr h="2056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t>11.05</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dirty="0">
                          <a:solidFill>
                            <a:srgbClr val="000090"/>
                          </a:solidFill>
                          <a:effectLst/>
                          <a:latin typeface="+mj-ea"/>
                          <a:ea typeface="+mj-ea"/>
                        </a:rPr>
                        <a:t>拉巴斯－利</a:t>
                      </a:r>
                      <a:r>
                        <a:rPr lang="zh-TW" altLang="zh-TW" sz="1800" b="1" dirty="0">
                          <a:solidFill>
                            <a:srgbClr val="000090"/>
                          </a:solidFill>
                          <a:effectLst/>
                          <a:latin typeface="+mj-ea"/>
                          <a:ea typeface="+mj-ea"/>
                          <a:cs typeface="MS Mincho" panose="02020609040205080304" pitchFamily="49" charset="-128"/>
                        </a:rPr>
                        <a:t>馬</a:t>
                      </a:r>
                      <a:endParaRPr lang="en-US" altLang="zh-TW" sz="1800" b="1" dirty="0">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solidFill>
                            <a:srgbClr val="0000FF"/>
                          </a:solidFill>
                          <a:effectLst/>
                          <a:latin typeface="+mj-ea"/>
                          <a:ea typeface="+mj-ea"/>
                        </a:rPr>
                        <a:t>LPB/LIM</a:t>
                      </a:r>
                    </a:p>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solidFill>
                            <a:srgbClr val="0000FF"/>
                          </a:solidFill>
                          <a:effectLst/>
                          <a:latin typeface="+mj-ea"/>
                          <a:ea typeface="+mj-ea"/>
                        </a:rPr>
                        <a:t>LA 2401 </a:t>
                      </a:r>
                      <a:r>
                        <a:rPr lang="es-PE" altLang="zh-TW" sz="1800" b="1" dirty="0" smtClean="0">
                          <a:solidFill>
                            <a:srgbClr val="0000FF"/>
                          </a:solidFill>
                          <a:effectLst/>
                          <a:latin typeface="+mj-ea"/>
                          <a:ea typeface="+mj-ea"/>
                        </a:rPr>
                        <a:t>04</a:t>
                      </a:r>
                      <a:r>
                        <a:rPr lang="en-US" altLang="zh-TW" sz="1800" b="1" dirty="0" smtClean="0">
                          <a:solidFill>
                            <a:srgbClr val="0000FF"/>
                          </a:solidFill>
                          <a:effectLst/>
                          <a:latin typeface="+mj-ea"/>
                          <a:ea typeface="+mj-ea"/>
                        </a:rPr>
                        <a:t>32</a:t>
                      </a:r>
                      <a:r>
                        <a:rPr lang="es-PE" altLang="zh-TW" sz="1800" b="1" dirty="0" smtClean="0">
                          <a:solidFill>
                            <a:srgbClr val="0000FF"/>
                          </a:solidFill>
                          <a:effectLst/>
                          <a:latin typeface="+mj-ea"/>
                          <a:ea typeface="+mj-ea"/>
                        </a:rPr>
                        <a:t>/05</a:t>
                      </a:r>
                      <a:r>
                        <a:rPr lang="en-US" altLang="zh-TW" sz="1800" b="1" dirty="0" smtClean="0">
                          <a:solidFill>
                            <a:srgbClr val="0000FF"/>
                          </a:solidFill>
                          <a:effectLst/>
                          <a:latin typeface="+mj-ea"/>
                          <a:ea typeface="+mj-ea"/>
                        </a:rPr>
                        <a:t>3</a:t>
                      </a:r>
                      <a:r>
                        <a:rPr lang="es-PE" altLang="zh-TW" sz="1800" b="1" dirty="0" smtClean="0">
                          <a:solidFill>
                            <a:srgbClr val="0000FF"/>
                          </a:solidFill>
                          <a:effectLst/>
                          <a:latin typeface="+mj-ea"/>
                          <a:ea typeface="+mj-ea"/>
                        </a:rPr>
                        <a:t>0 </a:t>
                      </a:r>
                      <a:endParaRPr lang="en-US" altLang="zh-TW" sz="1800" b="1" dirty="0">
                        <a:latin typeface="+mj-ea"/>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dk1"/>
                          </a:solidFill>
                          <a:effectLst/>
                          <a:latin typeface="+mj-ea"/>
                          <a:ea typeface="+mj-ea"/>
                          <a:cs typeface="+mn-cs"/>
                        </a:rPr>
                        <a:t>11.06 </a:t>
                      </a:r>
                    </a:p>
                    <a:p>
                      <a:pPr marL="0" marR="0" lvl="0" indent="0" algn="dist" defTabSz="914400" rtl="0" eaLnBrk="1" fontAlgn="auto" latinLnBrk="0" hangingPunct="1">
                        <a:lnSpc>
                          <a:spcPts val="1500"/>
                        </a:lnSpc>
                        <a:spcBef>
                          <a:spcPts val="0"/>
                        </a:spcBef>
                        <a:spcAft>
                          <a:spcPts val="0"/>
                        </a:spcAft>
                        <a:buClrTx/>
                        <a:buSzTx/>
                        <a:buFontTx/>
                        <a:buNone/>
                        <a:tabLst/>
                        <a:defRPr/>
                      </a:pPr>
                      <a:r>
                        <a:rPr lang="zh-TW" altLang="en-US" sz="1600" b="1" kern="1200" dirty="0">
                          <a:solidFill>
                            <a:schemeClr val="accent5">
                              <a:lumMod val="50000"/>
                            </a:schemeClr>
                          </a:solidFill>
                          <a:effectLst/>
                          <a:latin typeface="+mj-ea"/>
                          <a:ea typeface="+mj-ea"/>
                          <a:cs typeface="+mn-cs"/>
                        </a:rPr>
                        <a:t>利馬－洛杉磯 </a:t>
                      </a:r>
                      <a:r>
                        <a:rPr lang="en-US" altLang="zh-TW" sz="1600" b="1" kern="1200" dirty="0">
                          <a:solidFill>
                            <a:schemeClr val="accent5">
                              <a:lumMod val="50000"/>
                            </a:schemeClr>
                          </a:solidFill>
                          <a:effectLst/>
                          <a:latin typeface="+mj-ea"/>
                          <a:ea typeface="+mj-ea"/>
                          <a:cs typeface="+mn-cs"/>
                        </a:rPr>
                        <a:t>–</a:t>
                      </a:r>
                      <a:r>
                        <a:rPr lang="zh-TW" altLang="en-US" sz="1600" b="1" kern="1200" dirty="0">
                          <a:solidFill>
                            <a:schemeClr val="accent5">
                              <a:lumMod val="50000"/>
                            </a:schemeClr>
                          </a:solidFill>
                          <a:effectLst/>
                          <a:latin typeface="+mj-ea"/>
                          <a:ea typeface="+mj-ea"/>
                          <a:cs typeface="+mn-cs"/>
                        </a:rPr>
                        <a:t> </a:t>
                      </a:r>
                      <a:r>
                        <a:rPr lang="en-US" altLang="zh-TW" sz="1600" b="1" kern="1200" dirty="0">
                          <a:solidFill>
                            <a:schemeClr val="accent5">
                              <a:lumMod val="50000"/>
                            </a:schemeClr>
                          </a:solidFill>
                          <a:effectLst/>
                          <a:latin typeface="+mj-ea"/>
                          <a:ea typeface="+mj-ea"/>
                          <a:cs typeface="+mn-cs"/>
                        </a:rPr>
                        <a:t>LIM/LAX</a:t>
                      </a:r>
                    </a:p>
                    <a:p>
                      <a:pPr marL="0" marR="0" lvl="0" indent="0" algn="dist" defTabSz="914400" rtl="0" eaLnBrk="1" fontAlgn="auto" latinLnBrk="0" hangingPunct="1">
                        <a:lnSpc>
                          <a:spcPts val="1500"/>
                        </a:lnSpc>
                        <a:spcBef>
                          <a:spcPts val="0"/>
                        </a:spcBef>
                        <a:spcAft>
                          <a:spcPts val="0"/>
                        </a:spcAft>
                        <a:buClrTx/>
                        <a:buSzTx/>
                        <a:buFontTx/>
                        <a:buNone/>
                        <a:tabLst/>
                        <a:defRPr/>
                      </a:pPr>
                      <a:r>
                        <a:rPr lang="en-US" altLang="zh-TW" sz="1600" b="1" kern="1200" dirty="0">
                          <a:solidFill>
                            <a:schemeClr val="accent5">
                              <a:lumMod val="50000"/>
                            </a:schemeClr>
                          </a:solidFill>
                          <a:effectLst/>
                          <a:latin typeface="+mj-ea"/>
                          <a:ea typeface="+mj-ea"/>
                          <a:cs typeface="+mn-cs"/>
                        </a:rPr>
                        <a:t>LA2476 0150/0745</a:t>
                      </a:r>
                      <a:r>
                        <a:rPr lang="en-US" altLang="zh-TW" sz="1400" b="1" kern="1200" dirty="0">
                          <a:solidFill>
                            <a:schemeClr val="accent5">
                              <a:lumMod val="50000"/>
                            </a:schemeClr>
                          </a:solidFill>
                          <a:effectLst/>
                          <a:latin typeface="+mj-ea"/>
                          <a:ea typeface="+mj-ea"/>
                          <a:cs typeface="+mn-cs"/>
                        </a:rPr>
                        <a:t> </a:t>
                      </a:r>
                    </a:p>
                    <a:p>
                      <a:pPr marL="0" marR="0" lvl="0" indent="0" algn="dist" defTabSz="914400" rtl="0" eaLnBrk="1" fontAlgn="auto" latinLnBrk="0" hangingPunct="1">
                        <a:lnSpc>
                          <a:spcPts val="1500"/>
                        </a:lnSpc>
                        <a:spcBef>
                          <a:spcPts val="0"/>
                        </a:spcBef>
                        <a:spcAft>
                          <a:spcPts val="0"/>
                        </a:spcAft>
                        <a:buClrTx/>
                        <a:buSzTx/>
                        <a:buFontTx/>
                        <a:buNone/>
                        <a:tabLst/>
                        <a:defRPr/>
                      </a:pPr>
                      <a:r>
                        <a:rPr lang="en-US" altLang="zh-TW" sz="1600" b="1" kern="1200" dirty="0">
                          <a:solidFill>
                            <a:schemeClr val="accent5">
                              <a:lumMod val="50000"/>
                            </a:schemeClr>
                          </a:solidFill>
                          <a:effectLst/>
                          <a:latin typeface="+mj-ea"/>
                          <a:ea typeface="+mn-ea"/>
                          <a:cs typeface="+mn-cs"/>
                        </a:rPr>
                        <a:t>BR11 2305/0540+2</a:t>
                      </a:r>
                      <a:endParaRPr lang="en-US" altLang="zh-TW" sz="1600" b="1" kern="1200" dirty="0">
                        <a:solidFill>
                          <a:schemeClr val="accent5">
                            <a:lumMod val="50000"/>
                          </a:schemeClr>
                        </a:solidFill>
                        <a:effectLst/>
                        <a:latin typeface="+mj-ea"/>
                        <a:ea typeface="+mj-ea"/>
                        <a:cs typeface="+mn-cs"/>
                      </a:endParaRPr>
                    </a:p>
                  </a:txBody>
                  <a:tcPr/>
                </a:tc>
                <a:tc>
                  <a:txBody>
                    <a:bodyPr/>
                    <a:lstStyle/>
                    <a:p>
                      <a:pPr algn="just">
                        <a:spcAft>
                          <a:spcPts val="0"/>
                        </a:spcAft>
                      </a:pPr>
                      <a:r>
                        <a:rPr lang="zh-TW" sz="1600" b="1" dirty="0">
                          <a:solidFill>
                            <a:srgbClr val="000090"/>
                          </a:solidFill>
                          <a:effectLst/>
                          <a:latin typeface="Times New Roman" panose="02020603050405020304" pitchFamily="18" charset="0"/>
                          <a:ea typeface="Microsoft JhengHei" panose="020B0604030504040204" pitchFamily="34" charset="-120"/>
                        </a:rPr>
                        <a:t>拉巴斯－利</a:t>
                      </a:r>
                      <a:r>
                        <a:rPr lang="zh-TW" sz="1600" b="1" dirty="0">
                          <a:solidFill>
                            <a:srgbClr val="000090"/>
                          </a:solidFill>
                          <a:effectLst/>
                          <a:latin typeface="Times New Roman" panose="02020603050405020304" pitchFamily="18" charset="0"/>
                          <a:ea typeface="Microsoft JhengHei" panose="020B0604030504040204" pitchFamily="34" charset="-120"/>
                          <a:cs typeface="MS Mincho" panose="02020609040205080304" pitchFamily="49" charset="-128"/>
                        </a:rPr>
                        <a:t>馬</a:t>
                      </a:r>
                      <a:r>
                        <a:rPr lang="zh-TW" sz="1600" b="1" dirty="0">
                          <a:solidFill>
                            <a:srgbClr val="000090"/>
                          </a:solidFill>
                          <a:effectLst/>
                          <a:latin typeface="Times New Roman" panose="02020603050405020304" pitchFamily="18" charset="0"/>
                          <a:ea typeface="Microsoft JhengHei" panose="020B0604030504040204" pitchFamily="34" charset="-120"/>
                        </a:rPr>
                        <a:t>－洛杉</a:t>
                      </a:r>
                      <a:r>
                        <a:rPr lang="zh-TW" sz="1600" b="1" dirty="0">
                          <a:solidFill>
                            <a:srgbClr val="000090"/>
                          </a:solidFill>
                          <a:effectLst/>
                          <a:latin typeface="Times New Roman" panose="02020603050405020304" pitchFamily="18" charset="0"/>
                          <a:ea typeface="Microsoft JhengHei" panose="020B0604030504040204" pitchFamily="34" charset="-120"/>
                          <a:cs typeface="MS Mincho" panose="02020609040205080304" pitchFamily="49" charset="-128"/>
                        </a:rPr>
                        <a:t>磯</a:t>
                      </a:r>
                      <a:r>
                        <a:rPr lang="zh-TW" sz="1600" b="1" dirty="0">
                          <a:solidFill>
                            <a:srgbClr val="0000FF"/>
                          </a:solidFill>
                          <a:effectLst/>
                          <a:latin typeface="Times New Roman" panose="02020603050405020304" pitchFamily="18" charset="0"/>
                          <a:ea typeface="DFKai-SB"/>
                        </a:rPr>
                        <a:t> </a:t>
                      </a:r>
                      <a:endParaRPr lang="en-US" altLang="zh-TW" sz="1600" b="1" dirty="0">
                        <a:solidFill>
                          <a:srgbClr val="0000FF"/>
                        </a:solidFill>
                        <a:effectLst/>
                        <a:latin typeface="Times New Roman" panose="02020603050405020304" pitchFamily="18" charset="0"/>
                        <a:ea typeface="DFKai-SB"/>
                      </a:endParaRPr>
                    </a:p>
                    <a:p>
                      <a:pPr algn="just">
                        <a:spcAft>
                          <a:spcPts val="0"/>
                        </a:spcAft>
                      </a:pPr>
                      <a:r>
                        <a:rPr lang="zh-TW" sz="1600" b="1" dirty="0">
                          <a:solidFill>
                            <a:srgbClr val="0000FF"/>
                          </a:solidFill>
                          <a:effectLst/>
                          <a:latin typeface="Times New Roman" panose="02020603050405020304" pitchFamily="18" charset="0"/>
                          <a:ea typeface="DFKai-SB"/>
                        </a:rPr>
                        <a:t> </a:t>
                      </a:r>
                      <a:r>
                        <a:rPr lang="es-PE" sz="1600" b="1" dirty="0">
                          <a:solidFill>
                            <a:srgbClr val="0000FF"/>
                          </a:solidFill>
                          <a:effectLst/>
                          <a:latin typeface="Times New Roman" panose="02020603050405020304" pitchFamily="18" charset="0"/>
                          <a:ea typeface="DFKai-SB"/>
                        </a:rPr>
                        <a:t>LPB/LIM/LAX LA 2401 </a:t>
                      </a:r>
                      <a:r>
                        <a:rPr lang="es-PE" sz="1600" b="1" dirty="0" smtClean="0">
                          <a:solidFill>
                            <a:srgbClr val="0000FF"/>
                          </a:solidFill>
                          <a:effectLst/>
                          <a:latin typeface="Times New Roman" panose="02020603050405020304" pitchFamily="18" charset="0"/>
                          <a:ea typeface="DFKai-SB"/>
                        </a:rPr>
                        <a:t>043</a:t>
                      </a:r>
                      <a:r>
                        <a:rPr lang="en-US" altLang="zh-TW" sz="1600" b="1" dirty="0" smtClean="0">
                          <a:solidFill>
                            <a:srgbClr val="0000FF"/>
                          </a:solidFill>
                          <a:effectLst/>
                          <a:latin typeface="Times New Roman" panose="02020603050405020304" pitchFamily="18" charset="0"/>
                          <a:ea typeface="DFKai-SB"/>
                        </a:rPr>
                        <a:t>2</a:t>
                      </a:r>
                      <a:r>
                        <a:rPr lang="es-PE" sz="1600" b="1" dirty="0" smtClean="0">
                          <a:solidFill>
                            <a:srgbClr val="0000FF"/>
                          </a:solidFill>
                          <a:effectLst/>
                          <a:latin typeface="Times New Roman" panose="02020603050405020304" pitchFamily="18" charset="0"/>
                          <a:ea typeface="DFKai-SB"/>
                        </a:rPr>
                        <a:t>/05</a:t>
                      </a:r>
                      <a:r>
                        <a:rPr lang="en-US" altLang="zh-TW" sz="1600" b="1" dirty="0" smtClean="0">
                          <a:solidFill>
                            <a:srgbClr val="0000FF"/>
                          </a:solidFill>
                          <a:effectLst/>
                          <a:latin typeface="Times New Roman" panose="02020603050405020304" pitchFamily="18" charset="0"/>
                          <a:ea typeface="DFKai-SB"/>
                        </a:rPr>
                        <a:t>30</a:t>
                      </a:r>
                      <a:r>
                        <a:rPr lang="es-PE" sz="1600" b="1" dirty="0" smtClean="0">
                          <a:solidFill>
                            <a:srgbClr val="0000FF"/>
                          </a:solidFill>
                          <a:effectLst/>
                          <a:latin typeface="Times New Roman" panose="02020603050405020304" pitchFamily="18" charset="0"/>
                          <a:ea typeface="DFKai-SB"/>
                        </a:rPr>
                        <a:t> </a:t>
                      </a:r>
                      <a:endParaRPr lang="es-PE" sz="1600" b="1" dirty="0">
                        <a:solidFill>
                          <a:srgbClr val="0000FF"/>
                        </a:solidFill>
                        <a:effectLst/>
                        <a:latin typeface="Times New Roman" panose="02020603050405020304" pitchFamily="18" charset="0"/>
                        <a:ea typeface="DFKai-SB"/>
                      </a:endParaRPr>
                    </a:p>
                    <a:p>
                      <a:pPr algn="just">
                        <a:spcAft>
                          <a:spcPts val="0"/>
                        </a:spcAft>
                      </a:pPr>
                      <a:r>
                        <a:rPr lang="zh-Hant" altLang="en-US" sz="1600" b="1" dirty="0">
                          <a:solidFill>
                            <a:srgbClr val="0000FF"/>
                          </a:solidFill>
                          <a:effectLst/>
                          <a:latin typeface="Times New Roman" panose="02020603050405020304" pitchFamily="18" charset="0"/>
                          <a:ea typeface="DFKai-SB"/>
                        </a:rPr>
                        <a:t> </a:t>
                      </a:r>
                      <a:r>
                        <a:rPr lang="es-PE" sz="1600" b="1" dirty="0">
                          <a:solidFill>
                            <a:srgbClr val="0000FF"/>
                          </a:solidFill>
                          <a:effectLst/>
                          <a:latin typeface="Times New Roman" panose="02020603050405020304" pitchFamily="18" charset="0"/>
                          <a:ea typeface="DFKai-SB"/>
                        </a:rPr>
                        <a:t>06NOV LA2476 </a:t>
                      </a:r>
                      <a:r>
                        <a:rPr lang="es-PE" sz="1600" b="1" dirty="0" smtClean="0">
                          <a:solidFill>
                            <a:srgbClr val="0000FF"/>
                          </a:solidFill>
                          <a:effectLst/>
                          <a:latin typeface="Times New Roman" panose="02020603050405020304" pitchFamily="18" charset="0"/>
                          <a:ea typeface="DFKai-SB"/>
                        </a:rPr>
                        <a:t>0150/0745</a:t>
                      </a:r>
                      <a:endParaRPr lang="zh-TW" sz="1600" dirty="0">
                        <a:effectLst/>
                        <a:latin typeface="Times New Roman" panose="02020603050405020304" pitchFamily="18" charset="0"/>
                        <a:ea typeface="Microsoft JhengHei" panose="020B0604030504040204" pitchFamily="34" charset="-120"/>
                      </a:endParaRPr>
                    </a:p>
                    <a:p>
                      <a:pPr algn="just">
                        <a:spcAft>
                          <a:spcPts val="0"/>
                        </a:spcAft>
                      </a:pPr>
                      <a:r>
                        <a:rPr lang="en-US" sz="1600" b="1" dirty="0">
                          <a:solidFill>
                            <a:srgbClr val="0000FF"/>
                          </a:solidFill>
                          <a:effectLst/>
                          <a:latin typeface="Times New Roman" panose="02020603050405020304" pitchFamily="18" charset="0"/>
                          <a:ea typeface="Microsoft JhengHei" panose="020B0604030504040204" pitchFamily="34" charset="-120"/>
                        </a:rPr>
                        <a:t>AM: Transfer out , Flight to LIM.   PM: Lima city tour</a:t>
                      </a:r>
                      <a:r>
                        <a:rPr lang="en-US" sz="1600" b="1" dirty="0">
                          <a:effectLst/>
                          <a:latin typeface="Times New Roman" panose="02020603050405020304" pitchFamily="18" charset="0"/>
                          <a:ea typeface="Microsoft JhengHei" panose="020B0604030504040204" pitchFamily="34" charset="-120"/>
                        </a:rPr>
                        <a:t>    </a:t>
                      </a:r>
                    </a:p>
                    <a:p>
                      <a:pPr algn="just">
                        <a:spcAft>
                          <a:spcPts val="0"/>
                        </a:spcAft>
                      </a:pPr>
                      <a:r>
                        <a:rPr lang="en-US" sz="1600" b="1" dirty="0">
                          <a:effectLst/>
                          <a:latin typeface="Times New Roman" panose="02020603050405020304" pitchFamily="18" charset="0"/>
                          <a:ea typeface="Microsoft JhengHei" panose="020B0604030504040204" pitchFamily="34" charset="-120"/>
                        </a:rPr>
                        <a:t> </a:t>
                      </a:r>
                      <a:r>
                        <a:rPr lang="en-US" sz="1600" b="1" dirty="0">
                          <a:solidFill>
                            <a:srgbClr val="008000"/>
                          </a:solidFill>
                          <a:effectLst/>
                          <a:latin typeface="Times New Roman" panose="02020603050405020304" pitchFamily="18" charset="0"/>
                          <a:ea typeface="Microsoft JhengHei" panose="020B0604030504040204" pitchFamily="34" charset="-120"/>
                        </a:rPr>
                        <a:t>After dinner Transfer out, Flight to LAX</a:t>
                      </a:r>
                      <a:endParaRPr lang="zh-TW" sz="1600" dirty="0">
                        <a:effectLst/>
                        <a:latin typeface="Times New Roman" panose="02020603050405020304" pitchFamily="18" charset="0"/>
                        <a:ea typeface="Microsoft JhengHei" panose="020B0604030504040204" pitchFamily="34" charset="-120"/>
                      </a:endParaRPr>
                    </a:p>
                    <a:p>
                      <a:pPr algn="just">
                        <a:spcAft>
                          <a:spcPts val="0"/>
                        </a:spcAft>
                      </a:pPr>
                      <a:r>
                        <a:rPr lang="zh-TW" sz="1400" b="1" dirty="0">
                          <a:effectLst/>
                          <a:latin typeface="Times New Roman" panose="02020603050405020304" pitchFamily="18" charset="0"/>
                          <a:ea typeface="Microsoft JhengHei" panose="020B0604030504040204" pitchFamily="34" charset="-120"/>
                          <a:cs typeface="Microsoft JhengHei" panose="020B0604030504040204" pitchFamily="34" charset="-120"/>
                        </a:rPr>
                        <a:t>抵達利馬安排市區觀光</a:t>
                      </a:r>
                      <a:r>
                        <a:rPr lang="en-US" sz="1400" b="1" dirty="0">
                          <a:effectLst/>
                          <a:latin typeface="Times New Roman" panose="02020603050405020304" pitchFamily="18" charset="0"/>
                          <a:ea typeface="Microsoft JhengHei" panose="020B0604030504040204" pitchFamily="34" charset="-120"/>
                          <a:cs typeface="Microsoft JhengHei" panose="020B0604030504040204" pitchFamily="34" charset="-120"/>
                        </a:rPr>
                        <a:t>, </a:t>
                      </a:r>
                      <a:r>
                        <a:rPr lang="zh-TW" sz="1400" b="1" dirty="0">
                          <a:effectLst/>
                          <a:latin typeface="Times New Roman" panose="02020603050405020304" pitchFamily="18" charset="0"/>
                          <a:ea typeface="Microsoft JhengHei" panose="020B0604030504040204" pitchFamily="34" charset="-120"/>
                          <a:cs typeface="Microsoft JhengHei" panose="020B0604030504040204" pitchFamily="34" charset="-120"/>
                        </a:rPr>
                        <a:t>晚餐後前往機場</a:t>
                      </a:r>
                      <a:r>
                        <a:rPr lang="en-US" sz="1400" b="1" dirty="0">
                          <a:effectLst/>
                          <a:latin typeface="Times New Roman" panose="02020603050405020304" pitchFamily="18" charset="0"/>
                          <a:ea typeface="Microsoft JhengHei" panose="020B0604030504040204" pitchFamily="34" charset="-120"/>
                          <a:cs typeface="Microsoft JhengHei" panose="020B0604030504040204" pitchFamily="34" charset="-120"/>
                        </a:rPr>
                        <a:t>, </a:t>
                      </a:r>
                      <a:r>
                        <a:rPr lang="zh-TW" sz="1400" b="1" dirty="0">
                          <a:effectLst/>
                          <a:latin typeface="Times New Roman" panose="02020603050405020304" pitchFamily="18" charset="0"/>
                          <a:ea typeface="Microsoft JhengHei" panose="020B0604030504040204" pitchFamily="34" charset="-120"/>
                          <a:cs typeface="Microsoft JhengHei" panose="020B0604030504040204" pitchFamily="34" charset="-120"/>
                        </a:rPr>
                        <a:t>搭機前往洛杉磯</a:t>
                      </a:r>
                      <a:r>
                        <a:rPr lang="en-US" sz="1400" b="1" dirty="0">
                          <a:effectLst/>
                          <a:latin typeface="Times New Roman" panose="02020603050405020304" pitchFamily="18" charset="0"/>
                          <a:ea typeface="Microsoft JhengHei" panose="020B0604030504040204" pitchFamily="34" charset="-120"/>
                        </a:rPr>
                        <a:t>,</a:t>
                      </a:r>
                      <a:r>
                        <a:rPr lang="zh-TW" sz="1400" b="1" dirty="0">
                          <a:effectLst/>
                          <a:latin typeface="Times New Roman" panose="02020603050405020304" pitchFamily="18" charset="0"/>
                          <a:ea typeface="Microsoft JhengHei" panose="020B0604030504040204" pitchFamily="34" charset="-120"/>
                          <a:cs typeface="Microsoft JhengHei" panose="020B0604030504040204" pitchFamily="34" charset="-120"/>
                        </a:rPr>
                        <a:t>夜宿機上</a:t>
                      </a:r>
                      <a:r>
                        <a:rPr lang="zh-TW" sz="1400" b="1" dirty="0">
                          <a:effectLst/>
                          <a:latin typeface="Times New Roman" panose="02020603050405020304" pitchFamily="18" charset="0"/>
                          <a:ea typeface="Malgun Gothic Semilight" panose="020B0502040204020203" pitchFamily="34" charset="-128"/>
                        </a:rPr>
                        <a:t>。</a:t>
                      </a:r>
                      <a:endParaRPr lang="zh-TW" sz="1400" b="1" dirty="0">
                        <a:effectLst/>
                        <a:latin typeface="Times New Roman" panose="02020603050405020304" pitchFamily="18" charset="0"/>
                        <a:ea typeface="Microsoft JhengHei" panose="020B0604030504040204" pitchFamily="34" charset="-120"/>
                      </a:endParaRPr>
                    </a:p>
                    <a:p>
                      <a:r>
                        <a:rPr lang="en-US" sz="1400" b="1" dirty="0">
                          <a:effectLst/>
                          <a:latin typeface="Malgun Gothic Semilight" panose="020B0502040204020203" pitchFamily="34" charset="-128"/>
                          <a:ea typeface="Microsoft JhengHei" panose="020B0604030504040204" pitchFamily="34" charset="-120"/>
                        </a:rPr>
                        <a:t> </a:t>
                      </a:r>
                      <a:r>
                        <a:rPr lang="en-US" altLang="zh-TW" sz="1400" b="1" kern="1200" dirty="0">
                          <a:solidFill>
                            <a:schemeClr val="dk1"/>
                          </a:solidFill>
                          <a:effectLst/>
                          <a:latin typeface="+mn-lt"/>
                          <a:ea typeface="+mn-ea"/>
                          <a:cs typeface="+mn-cs"/>
                        </a:rPr>
                        <a:t>1106 </a:t>
                      </a:r>
                      <a:r>
                        <a:rPr lang="zh-TW" altLang="en-US" sz="1400" b="1" kern="1200" dirty="0">
                          <a:solidFill>
                            <a:schemeClr val="dk1"/>
                          </a:solidFill>
                          <a:effectLst/>
                          <a:latin typeface="+mn-lt"/>
                          <a:ea typeface="+mn-ea"/>
                          <a:cs typeface="+mn-cs"/>
                        </a:rPr>
                        <a:t>利馬－洛杉磯 </a:t>
                      </a:r>
                      <a:r>
                        <a:rPr lang="en-US" altLang="zh-TW" sz="1400" b="1" kern="1200" dirty="0">
                          <a:solidFill>
                            <a:schemeClr val="dk1"/>
                          </a:solidFill>
                          <a:effectLst/>
                          <a:latin typeface="+mn-lt"/>
                          <a:ea typeface="+mn-ea"/>
                          <a:cs typeface="+mn-cs"/>
                        </a:rPr>
                        <a:t>- </a:t>
                      </a:r>
                      <a:r>
                        <a:rPr lang="zh-TW" altLang="en-US" sz="1400" b="1" kern="1200" dirty="0">
                          <a:solidFill>
                            <a:schemeClr val="dk1"/>
                          </a:solidFill>
                          <a:effectLst/>
                          <a:latin typeface="+mn-lt"/>
                          <a:ea typeface="+mn-ea"/>
                          <a:cs typeface="+mn-cs"/>
                        </a:rPr>
                        <a:t>臺北 </a:t>
                      </a:r>
                      <a:r>
                        <a:rPr lang="en-US" altLang="zh-TW" sz="1400" b="1" kern="1200" dirty="0">
                          <a:solidFill>
                            <a:schemeClr val="dk1"/>
                          </a:solidFill>
                          <a:effectLst/>
                          <a:latin typeface="+mn-lt"/>
                          <a:ea typeface="+mn-ea"/>
                          <a:cs typeface="+mn-cs"/>
                        </a:rPr>
                        <a:t>LIM/LAX/TPE</a:t>
                      </a:r>
                    </a:p>
                    <a:p>
                      <a:r>
                        <a:rPr lang="zh-TW" altLang="en-US" sz="1400" b="1" kern="1200" dirty="0">
                          <a:solidFill>
                            <a:schemeClr val="dk1"/>
                          </a:solidFill>
                          <a:effectLst/>
                          <a:latin typeface="+mn-lt"/>
                          <a:ea typeface="+mn-ea"/>
                          <a:cs typeface="+mn-cs"/>
                        </a:rPr>
                        <a:t> </a:t>
                      </a:r>
                      <a:r>
                        <a:rPr lang="en-US" altLang="zh-TW" sz="1400" b="1" kern="1200" dirty="0">
                          <a:solidFill>
                            <a:schemeClr val="dk1"/>
                          </a:solidFill>
                          <a:effectLst/>
                          <a:latin typeface="+mn-lt"/>
                          <a:ea typeface="+mn-ea"/>
                          <a:cs typeface="+mn-cs"/>
                        </a:rPr>
                        <a:t>LIM/LAXLA2476 0150/0745  +</a:t>
                      </a:r>
                      <a:r>
                        <a:rPr lang="en-US" altLang="zh-TW" sz="1400" b="1" kern="1200" dirty="0">
                          <a:solidFill>
                            <a:schemeClr val="accent5">
                              <a:lumMod val="50000"/>
                            </a:schemeClr>
                          </a:solidFill>
                          <a:effectLst/>
                          <a:latin typeface="+mn-lt"/>
                          <a:ea typeface="+mn-ea"/>
                          <a:cs typeface="+mn-cs"/>
                        </a:rPr>
                        <a:t>LAX/TPE BR11 2305/0540+2</a:t>
                      </a:r>
                      <a:r>
                        <a:rPr lang="zh-Hant" altLang="en-US" sz="1400" b="1" kern="1200" dirty="0">
                          <a:solidFill>
                            <a:schemeClr val="dk1"/>
                          </a:solidFill>
                          <a:effectLst/>
                          <a:latin typeface="+mn-lt"/>
                          <a:ea typeface="+mn-ea"/>
                          <a:cs typeface="+mn-cs"/>
                        </a:rPr>
                        <a:t>       </a:t>
                      </a:r>
                      <a:r>
                        <a:rPr lang="en-US" altLang="zh-TW" sz="1400" b="1" kern="1200" dirty="0">
                          <a:solidFill>
                            <a:schemeClr val="dk1"/>
                          </a:solidFill>
                          <a:effectLst/>
                          <a:latin typeface="+mn-lt"/>
                          <a:ea typeface="+mn-ea"/>
                          <a:cs typeface="+mn-cs"/>
                        </a:rPr>
                        <a:t>DAY In Flight</a:t>
                      </a:r>
                    </a:p>
                    <a:p>
                      <a:r>
                        <a:rPr lang="zh-TW" altLang="en-US" sz="1400" b="1" kern="1200" dirty="0">
                          <a:solidFill>
                            <a:schemeClr val="accent5">
                              <a:lumMod val="50000"/>
                            </a:schemeClr>
                          </a:solidFill>
                          <a:effectLst/>
                          <a:latin typeface="+mn-lt"/>
                          <a:ea typeface="+mn-ea"/>
                          <a:cs typeface="+mn-cs"/>
                        </a:rPr>
                        <a:t> </a:t>
                      </a:r>
                      <a:r>
                        <a:rPr lang="en-US" altLang="zh-TW" sz="1400" b="1" kern="1200" dirty="0">
                          <a:solidFill>
                            <a:schemeClr val="accent5">
                              <a:lumMod val="50000"/>
                            </a:schemeClr>
                          </a:solidFill>
                          <a:effectLst/>
                          <a:latin typeface="+mn-lt"/>
                          <a:ea typeface="+mn-ea"/>
                          <a:cs typeface="+mn-cs"/>
                        </a:rPr>
                        <a:t> </a:t>
                      </a:r>
                    </a:p>
                  </a:txBody>
                  <a:tcPr marL="68580" marR="68580" marT="0" marB="0"/>
                </a:tc>
                <a:tc>
                  <a:txBody>
                    <a:bodyPr/>
                    <a:lstStyle/>
                    <a:p>
                      <a:pPr algn="l"/>
                      <a:r>
                        <a:rPr lang="zh-Hant" altLang="en-US" sz="1400" b="1" kern="1200" dirty="0">
                          <a:solidFill>
                            <a:schemeClr val="dk1"/>
                          </a:solidFill>
                          <a:effectLst/>
                          <a:latin typeface="+mn-lt"/>
                          <a:ea typeface="+mn-ea"/>
                          <a:cs typeface="+mn-cs"/>
                        </a:rPr>
                        <a:t>利馬機場</a:t>
                      </a:r>
                      <a:r>
                        <a:rPr lang="zh-CN" altLang="zh-TW" sz="1400" b="1" kern="1200" dirty="0">
                          <a:solidFill>
                            <a:schemeClr val="dk1"/>
                          </a:solidFill>
                          <a:effectLst/>
                          <a:latin typeface="+mn-lt"/>
                          <a:ea typeface="+mn-ea"/>
                          <a:cs typeface="+mn-cs"/>
                        </a:rPr>
                        <a:t>酒店</a:t>
                      </a:r>
                      <a:endParaRPr lang="en-US" altLang="zh-CN" sz="1400" b="1" kern="1200" dirty="0">
                        <a:solidFill>
                          <a:schemeClr val="dk1"/>
                        </a:solidFill>
                        <a:effectLst/>
                        <a:latin typeface="+mn-lt"/>
                        <a:ea typeface="+mn-ea"/>
                        <a:cs typeface="+mn-cs"/>
                      </a:endParaRPr>
                    </a:p>
                    <a:p>
                      <a:pPr algn="ctr"/>
                      <a:r>
                        <a:rPr lang="zh-CN" altLang="zh-TW" sz="1400" b="1" kern="1200" dirty="0">
                          <a:solidFill>
                            <a:schemeClr val="dk1"/>
                          </a:solidFill>
                          <a:effectLst/>
                          <a:latin typeface="+mn-lt"/>
                          <a:ea typeface="+mn-ea"/>
                          <a:cs typeface="+mn-cs"/>
                        </a:rPr>
                        <a:t>早餐</a:t>
                      </a:r>
                      <a:endParaRPr lang="en-US" altLang="zh-CN" sz="1400" b="1" kern="1200" dirty="0">
                        <a:solidFill>
                          <a:schemeClr val="dk1"/>
                        </a:solidFill>
                        <a:effectLst/>
                        <a:latin typeface="+mn-lt"/>
                        <a:ea typeface="+mn-ea"/>
                        <a:cs typeface="+mn-cs"/>
                      </a:endParaRPr>
                    </a:p>
                    <a:p>
                      <a:pPr algn="ctr"/>
                      <a:r>
                        <a:rPr lang="zh-CN" altLang="zh-TW" sz="1400" b="1" kern="1200" dirty="0">
                          <a:solidFill>
                            <a:schemeClr val="dk1"/>
                          </a:solidFill>
                          <a:effectLst/>
                          <a:latin typeface="+mn-lt"/>
                          <a:ea typeface="+mn-ea"/>
                          <a:cs typeface="+mn-cs"/>
                        </a:rPr>
                        <a:t> </a:t>
                      </a:r>
                      <a:endParaRPr lang="en-US" altLang="zh-CN" sz="1400" b="1" kern="1200" dirty="0">
                        <a:solidFill>
                          <a:schemeClr val="dk1"/>
                        </a:solidFill>
                        <a:effectLst/>
                        <a:latin typeface="+mn-lt"/>
                        <a:ea typeface="+mn-ea"/>
                        <a:cs typeface="+mn-cs"/>
                      </a:endParaRPr>
                    </a:p>
                    <a:p>
                      <a:pPr algn="ctr"/>
                      <a:r>
                        <a:rPr lang="es-PE" altLang="zh-CN" sz="1400" b="1" kern="1200" dirty="0" smtClean="0">
                          <a:solidFill>
                            <a:schemeClr val="accent5">
                              <a:lumMod val="50000"/>
                            </a:schemeClr>
                          </a:solidFill>
                          <a:effectLst/>
                          <a:latin typeface="+mn-lt"/>
                          <a:ea typeface="+mn-ea"/>
                          <a:cs typeface="+mn-cs"/>
                        </a:rPr>
                        <a:t>maido</a:t>
                      </a:r>
                      <a:endParaRPr lang="es-PE" altLang="zh-CN" sz="1400" b="1" kern="1200" dirty="0">
                        <a:solidFill>
                          <a:schemeClr val="accent5">
                            <a:lumMod val="50000"/>
                          </a:schemeClr>
                        </a:solidFill>
                        <a:effectLst/>
                        <a:latin typeface="+mn-lt"/>
                        <a:ea typeface="+mn-ea"/>
                        <a:cs typeface="+mn-cs"/>
                      </a:endParaRPr>
                    </a:p>
                    <a:p>
                      <a:pPr algn="ctr"/>
                      <a:r>
                        <a:rPr lang="zh-TW" altLang="zh-TW" sz="1400" b="1" dirty="0" smtClean="0">
                          <a:solidFill>
                            <a:srgbClr val="000090"/>
                          </a:solidFill>
                          <a:effectLst/>
                          <a:latin typeface="Times New Roman" panose="02020603050405020304" pitchFamily="18" charset="0"/>
                          <a:ea typeface="Microsoft JhengHei" panose="020B0604030504040204" pitchFamily="34" charset="-120"/>
                        </a:rPr>
                        <a:t>利</a:t>
                      </a:r>
                      <a:r>
                        <a:rPr lang="zh-TW" altLang="zh-TW" sz="1400" b="1" dirty="0" smtClean="0">
                          <a:solidFill>
                            <a:srgbClr val="000090"/>
                          </a:solidFill>
                          <a:effectLst/>
                          <a:latin typeface="Times New Roman" panose="02020603050405020304" pitchFamily="18" charset="0"/>
                          <a:ea typeface="Microsoft JhengHei" panose="020B0604030504040204" pitchFamily="34" charset="-120"/>
                          <a:cs typeface="MS Mincho" panose="02020609040205080304" pitchFamily="49" charset="-128"/>
                        </a:rPr>
                        <a:t>馬</a:t>
                      </a:r>
                      <a:r>
                        <a:rPr lang="zh-CN" altLang="zh-TW" sz="1400" b="1" kern="1200" dirty="0">
                          <a:solidFill>
                            <a:schemeClr val="dk1"/>
                          </a:solidFill>
                          <a:effectLst/>
                          <a:latin typeface="+mn-lt"/>
                          <a:ea typeface="+mn-ea"/>
                          <a:cs typeface="+mn-cs"/>
                        </a:rPr>
                        <a:t>午餐</a:t>
                      </a:r>
                      <a:endParaRPr lang="en-US" altLang="zh-TW" sz="1400" b="1" kern="1200" dirty="0">
                        <a:solidFill>
                          <a:schemeClr val="dk1"/>
                        </a:solidFill>
                        <a:effectLst/>
                        <a:latin typeface="+mn-lt"/>
                        <a:ea typeface="+mn-ea"/>
                        <a:cs typeface="+mn-cs"/>
                      </a:endParaRPr>
                    </a:p>
                    <a:p>
                      <a:pPr algn="ctr"/>
                      <a:endParaRPr lang="zh-TW" altLang="zh-TW" sz="1800" b="1" kern="1200" dirty="0">
                        <a:solidFill>
                          <a:schemeClr val="dk1"/>
                        </a:solidFill>
                        <a:effectLst/>
                        <a:latin typeface="+mn-lt"/>
                        <a:ea typeface="+mn-ea"/>
                        <a:cs typeface="+mn-cs"/>
                      </a:endParaRPr>
                    </a:p>
                    <a:p>
                      <a:pPr algn="ctr"/>
                      <a:r>
                        <a:rPr lang="es-PE" altLang="zh-CN" sz="1400" b="1" kern="1200" dirty="0">
                          <a:solidFill>
                            <a:schemeClr val="accent5">
                              <a:lumMod val="50000"/>
                            </a:schemeClr>
                          </a:solidFill>
                          <a:effectLst/>
                          <a:latin typeface="+mn-lt"/>
                          <a:ea typeface="+mn-ea"/>
                          <a:cs typeface="+mn-cs"/>
                        </a:rPr>
                        <a:t>Rosa</a:t>
                      </a:r>
                      <a:r>
                        <a:rPr lang="es-PE" altLang="zh-CN" sz="1400" b="1" kern="1200" baseline="0" dirty="0">
                          <a:solidFill>
                            <a:schemeClr val="accent5">
                              <a:lumMod val="50000"/>
                            </a:schemeClr>
                          </a:solidFill>
                          <a:effectLst/>
                          <a:latin typeface="+mn-lt"/>
                          <a:ea typeface="+mn-ea"/>
                          <a:cs typeface="+mn-cs"/>
                        </a:rPr>
                        <a:t> nautica</a:t>
                      </a:r>
                    </a:p>
                    <a:p>
                      <a:pPr algn="ctr"/>
                      <a:r>
                        <a:rPr lang="zh-TW" altLang="zh-TW" sz="1400" b="1" dirty="0">
                          <a:solidFill>
                            <a:srgbClr val="000090"/>
                          </a:solidFill>
                          <a:effectLst/>
                          <a:latin typeface="Times New Roman" panose="02020603050405020304" pitchFamily="18" charset="0"/>
                          <a:ea typeface="Microsoft JhengHei" panose="020B0604030504040204" pitchFamily="34" charset="-120"/>
                        </a:rPr>
                        <a:t>利</a:t>
                      </a:r>
                      <a:r>
                        <a:rPr lang="zh-TW" altLang="zh-TW" sz="1400" b="1" dirty="0">
                          <a:solidFill>
                            <a:srgbClr val="000090"/>
                          </a:solidFill>
                          <a:effectLst/>
                          <a:latin typeface="Times New Roman" panose="02020603050405020304" pitchFamily="18" charset="0"/>
                          <a:ea typeface="Microsoft JhengHei" panose="020B0604030504040204" pitchFamily="34" charset="-120"/>
                          <a:cs typeface="MS Mincho" panose="02020609040205080304" pitchFamily="49" charset="-128"/>
                        </a:rPr>
                        <a:t>馬</a:t>
                      </a:r>
                      <a:r>
                        <a:rPr lang="zh-CN" altLang="zh-TW" sz="1400" b="1" kern="1200" dirty="0">
                          <a:solidFill>
                            <a:schemeClr val="dk1"/>
                          </a:solidFill>
                          <a:effectLst/>
                          <a:latin typeface="+mn-lt"/>
                          <a:ea typeface="+mn-ea"/>
                          <a:cs typeface="+mn-cs"/>
                        </a:rPr>
                        <a:t>晚餐</a:t>
                      </a:r>
                      <a:endParaRPr lang="zh-TW" altLang="zh-TW" sz="1400" b="1" kern="1200" dirty="0">
                        <a:solidFill>
                          <a:schemeClr val="dk1"/>
                        </a:solidFill>
                        <a:effectLst/>
                        <a:latin typeface="+mn-lt"/>
                        <a:ea typeface="+mn-ea"/>
                        <a:cs typeface="+mn-cs"/>
                      </a:endParaRPr>
                    </a:p>
                  </a:txBody>
                  <a:tcPr/>
                </a:tc>
                <a:tc>
                  <a:txBody>
                    <a:bodyPr/>
                    <a:lstStyle/>
                    <a:p>
                      <a:pPr algn="ctr"/>
                      <a:r>
                        <a:rPr lang="zh-TW" altLang="en-US" sz="1200" b="1" dirty="0">
                          <a:solidFill>
                            <a:schemeClr val="accent4"/>
                          </a:solidFill>
                        </a:rPr>
                        <a:t>飛行時間</a:t>
                      </a:r>
                      <a:r>
                        <a:rPr lang="en-US" altLang="zh-TW" sz="1200" b="1" dirty="0">
                          <a:solidFill>
                            <a:schemeClr val="accent4"/>
                          </a:solidFill>
                        </a:rPr>
                        <a:t>1</a:t>
                      </a:r>
                      <a:r>
                        <a:rPr lang="zh-TW" altLang="en-US" sz="1200" b="1" dirty="0">
                          <a:solidFill>
                            <a:schemeClr val="accent4"/>
                          </a:solidFill>
                        </a:rPr>
                        <a:t>小時</a:t>
                      </a:r>
                      <a:r>
                        <a:rPr lang="en-US" altLang="zh-TW" sz="1200" b="1" dirty="0">
                          <a:solidFill>
                            <a:schemeClr val="accent4"/>
                          </a:solidFill>
                        </a:rPr>
                        <a:t>55</a:t>
                      </a:r>
                      <a:r>
                        <a:rPr lang="zh-TW" altLang="en-US" sz="1200" b="1" dirty="0">
                          <a:solidFill>
                            <a:schemeClr val="accent4"/>
                          </a:solidFill>
                        </a:rPr>
                        <a:t>分鐘</a:t>
                      </a:r>
                    </a:p>
                    <a:p>
                      <a:pPr algn="ctr"/>
                      <a:endParaRPr lang="zh-TW" altLang="en-US" sz="1200" b="1" dirty="0">
                        <a:solidFill>
                          <a:schemeClr val="accent4"/>
                        </a:solidFill>
                      </a:endParaRPr>
                    </a:p>
                    <a:p>
                      <a:pPr algn="ctr"/>
                      <a:r>
                        <a:rPr lang="zh-TW" altLang="en-US" sz="1200" b="1" dirty="0">
                          <a:solidFill>
                            <a:schemeClr val="accent4"/>
                          </a:solidFill>
                        </a:rPr>
                        <a:t>飛行時間</a:t>
                      </a:r>
                      <a:r>
                        <a:rPr lang="en-US" altLang="zh-TW" sz="1200" b="1" dirty="0">
                          <a:solidFill>
                            <a:schemeClr val="accent4"/>
                          </a:solidFill>
                        </a:rPr>
                        <a:t>8</a:t>
                      </a:r>
                      <a:r>
                        <a:rPr lang="zh-TW" altLang="en-US" sz="1200" b="1" dirty="0">
                          <a:solidFill>
                            <a:schemeClr val="accent4"/>
                          </a:solidFill>
                        </a:rPr>
                        <a:t>小時</a:t>
                      </a:r>
                      <a:r>
                        <a:rPr lang="en-US" altLang="zh-TW" sz="1200" b="1" dirty="0">
                          <a:solidFill>
                            <a:schemeClr val="accent4"/>
                          </a:solidFill>
                        </a:rPr>
                        <a:t>55</a:t>
                      </a:r>
                      <a:r>
                        <a:rPr lang="zh-TW" altLang="en-US" sz="1200" b="1" dirty="0">
                          <a:solidFill>
                            <a:schemeClr val="accent4"/>
                          </a:solidFill>
                        </a:rPr>
                        <a:t>分鐘</a:t>
                      </a:r>
                    </a:p>
                    <a:p>
                      <a:pPr algn="ctr"/>
                      <a:endParaRPr lang="zh-TW" altLang="en-US" b="1" dirty="0"/>
                    </a:p>
                    <a:p>
                      <a:pPr algn="ctr"/>
                      <a:endParaRPr lang="zh-TW" altLang="en-US" b="1" dirty="0"/>
                    </a:p>
                  </a:txBody>
                  <a:tcPr/>
                </a:tc>
                <a:extLst>
                  <a:ext uri="{0D108BD9-81ED-4DB2-BD59-A6C34878D82A}">
                    <a16:rowId xmlns:a16="http://schemas.microsoft.com/office/drawing/2014/main" xmlns="" val="1890755973"/>
                  </a:ext>
                </a:extLst>
              </a:tr>
              <a:tr h="1651211">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lang="en-US" altLang="zh-TW" sz="1800" b="1" kern="1200" dirty="0" smtClean="0">
                        <a:solidFill>
                          <a:schemeClr val="accent5">
                            <a:lumMod val="50000"/>
                          </a:schemeClr>
                        </a:solidFill>
                        <a:effectLst/>
                        <a:latin typeface="+mj-ea"/>
                        <a:ea typeface="+mn-ea"/>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en-US" altLang="zh-TW" sz="1800" b="1" kern="1200" dirty="0" smtClean="0">
                          <a:solidFill>
                            <a:schemeClr val="accent5">
                              <a:lumMod val="50000"/>
                            </a:schemeClr>
                          </a:solidFill>
                          <a:effectLst/>
                          <a:latin typeface="+mj-ea"/>
                          <a:ea typeface="+mn-ea"/>
                          <a:cs typeface="+mn-cs"/>
                        </a:rPr>
                        <a:t>11.07</a:t>
                      </a:r>
                      <a:endParaRPr lang="en-US" altLang="zh-TW" sz="1800" b="1" kern="1200" dirty="0">
                        <a:solidFill>
                          <a:schemeClr val="accent5">
                            <a:lumMod val="50000"/>
                          </a:schemeClr>
                        </a:solidFill>
                        <a:effectLst/>
                        <a:latin typeface="+mj-ea"/>
                        <a:ea typeface="+mn-ea"/>
                        <a:cs typeface="+mn-cs"/>
                      </a:endParaRPr>
                    </a:p>
                    <a:p>
                      <a:pPr marL="0" marR="0" lvl="0" indent="0" algn="dist" defTabSz="914400" rtl="0" eaLnBrk="1" fontAlgn="auto" latinLnBrk="0" hangingPunct="1">
                        <a:lnSpc>
                          <a:spcPts val="1500"/>
                        </a:lnSpc>
                        <a:spcBef>
                          <a:spcPts val="0"/>
                        </a:spcBef>
                        <a:spcAft>
                          <a:spcPts val="0"/>
                        </a:spcAft>
                        <a:buClrTx/>
                        <a:buSzTx/>
                        <a:buFontTx/>
                        <a:buNone/>
                        <a:tabLst/>
                        <a:defRPr/>
                      </a:pPr>
                      <a:r>
                        <a:rPr lang="en-US" altLang="zh-TW" sz="1400" b="1" kern="1200" dirty="0">
                          <a:solidFill>
                            <a:schemeClr val="accent5">
                              <a:lumMod val="50000"/>
                            </a:schemeClr>
                          </a:solidFill>
                          <a:effectLst/>
                          <a:latin typeface="+mj-e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zh-Hant" altLang="en-US" sz="1800" b="1" dirty="0"/>
                        <a:t> </a:t>
                      </a:r>
                      <a:r>
                        <a:rPr lang="en-US" altLang="zh-Hant" sz="1800" b="1" dirty="0"/>
                        <a:t>11.08</a:t>
                      </a:r>
                    </a:p>
                    <a:p>
                      <a:pPr marL="0" marR="0" lvl="0" indent="0" algn="ctr" defTabSz="914400" rtl="0" eaLnBrk="1" fontAlgn="auto" latinLnBrk="0" hangingPunct="1">
                        <a:lnSpc>
                          <a:spcPct val="100000"/>
                        </a:lnSpc>
                        <a:spcBef>
                          <a:spcPts val="0"/>
                        </a:spcBef>
                        <a:spcAft>
                          <a:spcPts val="0"/>
                        </a:spcAft>
                        <a:buClrTx/>
                        <a:buSzTx/>
                        <a:buFontTx/>
                        <a:buNone/>
                        <a:tabLst/>
                        <a:defRPr/>
                      </a:pPr>
                      <a:r>
                        <a:rPr lang="zh-Hant" altLang="en-US" sz="1800" b="1" dirty="0"/>
                        <a:t>抵達</a:t>
                      </a:r>
                      <a:endParaRPr lang="en-US" altLang="zh-TW" sz="1800" b="1" dirty="0"/>
                    </a:p>
                    <a:p>
                      <a:pPr algn="ctr"/>
                      <a:endParaRPr lang="zh-TW" altLang="en-US" b="1" dirty="0"/>
                    </a:p>
                  </a:txBody>
                  <a:tcPr/>
                </a:tc>
                <a:tc>
                  <a:txBody>
                    <a:bodyPr/>
                    <a:lstStyle/>
                    <a:p>
                      <a:r>
                        <a:rPr lang="zh-TW" altLang="en-US" sz="1400" b="1" kern="1200" dirty="0">
                          <a:solidFill>
                            <a:schemeClr val="dk1"/>
                          </a:solidFill>
                          <a:effectLst/>
                          <a:latin typeface="+mn-lt"/>
                          <a:ea typeface="+mn-ea"/>
                          <a:cs typeface="+mn-cs"/>
                        </a:rPr>
                        <a:t>抵達洛杉磯安排市區觀光</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 之後</a:t>
                      </a:r>
                      <a:r>
                        <a:rPr lang="zh-Hant" altLang="en-US" sz="1400" b="1" kern="1200" dirty="0">
                          <a:solidFill>
                            <a:schemeClr val="dk1"/>
                          </a:solidFill>
                          <a:effectLst/>
                          <a:latin typeface="+mn-lt"/>
                          <a:ea typeface="+mn-ea"/>
                          <a:cs typeface="+mn-cs"/>
                        </a:rPr>
                        <a:t>前</a:t>
                      </a:r>
                      <a:r>
                        <a:rPr lang="zh-TW" altLang="en-US" sz="1400" b="1" kern="1200" dirty="0">
                          <a:solidFill>
                            <a:schemeClr val="dk1"/>
                          </a:solidFill>
                          <a:effectLst/>
                          <a:latin typeface="+mn-lt"/>
                          <a:ea typeface="+mn-ea"/>
                          <a:cs typeface="+mn-cs"/>
                        </a:rPr>
                        <a:t>往機場</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 台灣</a:t>
                      </a:r>
                      <a:r>
                        <a:rPr lang="zh-Hant" altLang="en-US" sz="1400" b="1" kern="1200" dirty="0">
                          <a:solidFill>
                            <a:schemeClr val="dk1"/>
                          </a:solidFill>
                          <a:effectLst/>
                          <a:latin typeface="+mn-lt"/>
                          <a:ea typeface="+mn-ea"/>
                          <a:cs typeface="+mn-cs"/>
                        </a:rPr>
                        <a:t>家人及上海家人</a:t>
                      </a:r>
                      <a:r>
                        <a:rPr lang="zh-TW" altLang="en-US" sz="1400" b="1" kern="1200" dirty="0">
                          <a:solidFill>
                            <a:schemeClr val="dk1"/>
                          </a:solidFill>
                          <a:effectLst/>
                          <a:latin typeface="+mn-lt"/>
                          <a:ea typeface="+mn-ea"/>
                          <a:cs typeface="+mn-cs"/>
                        </a:rPr>
                        <a:t> </a:t>
                      </a:r>
                      <a:r>
                        <a:rPr lang="zh-Hant" altLang="en-US" sz="1400" b="1" kern="1200" dirty="0">
                          <a:solidFill>
                            <a:schemeClr val="dk1"/>
                          </a:solidFill>
                          <a:effectLst/>
                          <a:latin typeface="+mn-lt"/>
                          <a:ea typeface="+mn-ea"/>
                          <a:cs typeface="+mn-cs"/>
                        </a:rPr>
                        <a:t>個別搭機返回溫暖的家～賦歸</a:t>
                      </a:r>
                      <a:r>
                        <a:rPr lang="en-US" altLang="zh-Hant" sz="1400" b="1" kern="1200" dirty="0">
                          <a:solidFill>
                            <a:schemeClr val="dk1"/>
                          </a:solidFill>
                          <a:effectLst/>
                          <a:latin typeface="+mn-lt"/>
                          <a:ea typeface="+mn-ea"/>
                          <a:cs typeface="+mn-cs"/>
                        </a:rPr>
                        <a:t>      </a:t>
                      </a:r>
                      <a:r>
                        <a:rPr lang="zh-TW" altLang="en-US" sz="1400" b="1" kern="1200" dirty="0">
                          <a:solidFill>
                            <a:schemeClr val="dk1"/>
                          </a:solidFill>
                          <a:effectLst/>
                          <a:latin typeface="+mn-lt"/>
                          <a:ea typeface="+mn-ea"/>
                          <a:cs typeface="+mn-cs"/>
                        </a:rPr>
                        <a:t>夜宿機上。</a:t>
                      </a:r>
                    </a:p>
                    <a:p>
                      <a:r>
                        <a:rPr lang="en-US" altLang="zh-TW" sz="1400" b="1" kern="1200" dirty="0">
                          <a:solidFill>
                            <a:schemeClr val="dk1"/>
                          </a:solidFill>
                          <a:effectLst/>
                          <a:latin typeface="+mn-lt"/>
                          <a:ea typeface="+mn-ea"/>
                          <a:cs typeface="+mn-cs"/>
                        </a:rPr>
                        <a:t>   </a:t>
                      </a:r>
                    </a:p>
                    <a:p>
                      <a:r>
                        <a:rPr lang="en-US" altLang="zh-TW" sz="1400" b="1" kern="1200" dirty="0">
                          <a:solidFill>
                            <a:schemeClr val="dk1"/>
                          </a:solidFill>
                          <a:effectLst/>
                          <a:latin typeface="+mn-lt"/>
                          <a:ea typeface="+mn-ea"/>
                          <a:cs typeface="+mn-cs"/>
                        </a:rPr>
                        <a:t>1107 </a:t>
                      </a:r>
                      <a:r>
                        <a:rPr lang="zh-TW" altLang="en-US" sz="1400" b="1" kern="1200" dirty="0">
                          <a:solidFill>
                            <a:schemeClr val="dk1"/>
                          </a:solidFill>
                          <a:effectLst/>
                          <a:latin typeface="+mn-lt"/>
                          <a:ea typeface="+mn-ea"/>
                          <a:cs typeface="+mn-cs"/>
                        </a:rPr>
                        <a:t>洛杉磯 </a:t>
                      </a:r>
                      <a:r>
                        <a:rPr lang="en-US" altLang="zh-TW" sz="1400" b="1" kern="1200" dirty="0">
                          <a:solidFill>
                            <a:schemeClr val="dk1"/>
                          </a:solidFill>
                          <a:effectLst/>
                          <a:latin typeface="+mn-lt"/>
                          <a:ea typeface="+mn-ea"/>
                          <a:cs typeface="+mn-cs"/>
                        </a:rPr>
                        <a:t>- </a:t>
                      </a:r>
                      <a:r>
                        <a:rPr lang="zh-TW" altLang="en-US" sz="1400" b="1" kern="1200" dirty="0">
                          <a:solidFill>
                            <a:schemeClr val="dk1"/>
                          </a:solidFill>
                          <a:effectLst/>
                          <a:latin typeface="+mn-lt"/>
                          <a:ea typeface="+mn-ea"/>
                          <a:cs typeface="+mn-cs"/>
                        </a:rPr>
                        <a:t>臺北</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上海</a:t>
                      </a:r>
                      <a:r>
                        <a:rPr lang="en-US" altLang="zh-TW" sz="1400" b="1" kern="1200" dirty="0">
                          <a:solidFill>
                            <a:schemeClr val="dk1"/>
                          </a:solidFill>
                          <a:effectLst/>
                          <a:latin typeface="+mn-lt"/>
                          <a:ea typeface="+mn-ea"/>
                          <a:cs typeface="+mn-cs"/>
                        </a:rPr>
                        <a:t>)+1</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kern="1200" dirty="0">
                          <a:solidFill>
                            <a:schemeClr val="accent6">
                              <a:lumMod val="75000"/>
                            </a:schemeClr>
                          </a:solidFill>
                          <a:effectLst/>
                          <a:latin typeface="+mn-lt"/>
                          <a:ea typeface="+mn-ea"/>
                          <a:cs typeface="+mn-cs"/>
                        </a:rPr>
                        <a:t>洛杉磯－上海</a:t>
                      </a:r>
                      <a:r>
                        <a:rPr lang="en-US" altLang="zh-TW" sz="1400" b="1" kern="1200" dirty="0">
                          <a:solidFill>
                            <a:schemeClr val="accent6">
                              <a:lumMod val="75000"/>
                            </a:schemeClr>
                          </a:solidFill>
                          <a:effectLst/>
                          <a:latin typeface="+mn-lt"/>
                          <a:ea typeface="+mn-ea"/>
                          <a:cs typeface="+mn-cs"/>
                        </a:rPr>
                        <a:t>MU 578 0005/0625+1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b="1" kern="1200" dirty="0">
                          <a:solidFill>
                            <a:schemeClr val="accent5">
                              <a:lumMod val="50000"/>
                            </a:schemeClr>
                          </a:solidFill>
                          <a:effectLst/>
                          <a:latin typeface="+mn-lt"/>
                          <a:ea typeface="+mn-ea"/>
                          <a:cs typeface="+mn-cs"/>
                        </a:rPr>
                        <a:t>LAX/TPE BR11 2305/0540+2</a:t>
                      </a:r>
                      <a:r>
                        <a:rPr lang="zh-Hant" altLang="en-US" sz="1400" b="1" kern="1200" dirty="0">
                          <a:solidFill>
                            <a:schemeClr val="dk1"/>
                          </a:solidFill>
                          <a:effectLst/>
                          <a:latin typeface="+mn-lt"/>
                          <a:ea typeface="+mn-ea"/>
                          <a:cs typeface="+mn-cs"/>
                        </a:rPr>
                        <a:t> </a:t>
                      </a:r>
                      <a:endParaRPr lang="zh-TW" altLang="en-US" sz="1400" b="1" kern="1200" dirty="0">
                        <a:solidFill>
                          <a:schemeClr val="dk1"/>
                        </a:solidFill>
                        <a:effectLst/>
                        <a:latin typeface="+mn-lt"/>
                        <a:ea typeface="+mn-ea"/>
                        <a:cs typeface="+mn-cs"/>
                      </a:endParaRPr>
                    </a:p>
                    <a:p>
                      <a:r>
                        <a:rPr lang="en-US" altLang="zh-TW" sz="1400" b="1" kern="1200" dirty="0">
                          <a:solidFill>
                            <a:schemeClr val="dk1"/>
                          </a:solidFill>
                          <a:effectLst/>
                          <a:latin typeface="+mn-lt"/>
                          <a:ea typeface="+mn-ea"/>
                          <a:cs typeface="+mn-cs"/>
                        </a:rPr>
                        <a:t>1108</a:t>
                      </a:r>
                      <a:r>
                        <a:rPr lang="zh-TW" altLang="en-US" sz="1400" b="1" kern="1200" dirty="0">
                          <a:solidFill>
                            <a:schemeClr val="dk1"/>
                          </a:solidFill>
                          <a:effectLst/>
                          <a:latin typeface="+mn-lt"/>
                          <a:ea typeface="+mn-ea"/>
                          <a:cs typeface="+mn-cs"/>
                        </a:rPr>
                        <a:t>抵達國門</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 </a:t>
                      </a:r>
                      <a:r>
                        <a:rPr lang="zh-Hant" altLang="en-US" sz="1400" b="1" kern="1200" dirty="0">
                          <a:solidFill>
                            <a:schemeClr val="dk1"/>
                          </a:solidFill>
                          <a:effectLst/>
                          <a:latin typeface="+mn-lt"/>
                          <a:ea typeface="+mn-ea"/>
                          <a:cs typeface="+mn-cs"/>
                        </a:rPr>
                        <a:t>圓滿達成太陽之子</a:t>
                      </a:r>
                      <a:r>
                        <a:rPr lang="zh-TW" altLang="en-US" sz="1400" b="1" kern="1200" dirty="0">
                          <a:solidFill>
                            <a:schemeClr val="dk1"/>
                          </a:solidFill>
                          <a:effectLst/>
                          <a:latin typeface="+mn-lt"/>
                          <a:ea typeface="+mn-ea"/>
                          <a:cs typeface="+mn-cs"/>
                        </a:rPr>
                        <a:t>南美秘魯及玻利維亞之旅</a:t>
                      </a:r>
                      <a:r>
                        <a:rPr lang="en-US" altLang="zh-TW" sz="1400" b="1" kern="1200" dirty="0">
                          <a:solidFill>
                            <a:schemeClr val="dk1"/>
                          </a:solidFill>
                          <a:effectLst/>
                          <a:latin typeface="+mn-lt"/>
                          <a:ea typeface="+mn-ea"/>
                          <a:cs typeface="+mn-cs"/>
                        </a:rPr>
                        <a:t>! </a:t>
                      </a:r>
                      <a:endParaRPr lang="zh-TW" altLang="en-US" sz="1400" b="1" kern="1200" dirty="0">
                        <a:solidFill>
                          <a:schemeClr val="dk1"/>
                        </a:solidFill>
                        <a:effectLst/>
                        <a:latin typeface="+mn-lt"/>
                        <a:ea typeface="+mn-ea"/>
                        <a:cs typeface="+mn-cs"/>
                      </a:endParaRPr>
                    </a:p>
                    <a:p>
                      <a:endParaRPr lang="en-US" altLang="zh-TW" sz="1400" b="1" kern="1200" dirty="0">
                        <a:solidFill>
                          <a:schemeClr val="dk1"/>
                        </a:solidFill>
                        <a:effectLst/>
                        <a:latin typeface="+mn-lt"/>
                        <a:ea typeface="+mn-ea"/>
                        <a:cs typeface="+mn-cs"/>
                      </a:endParaRPr>
                    </a:p>
                  </a:txBody>
                  <a:tcPr marL="68580" marR="68580" marT="0" marB="0"/>
                </a:tc>
                <a:tc>
                  <a:txBody>
                    <a:bodyPr/>
                    <a:lstStyle/>
                    <a:p>
                      <a:pPr algn="ctr"/>
                      <a:endParaRPr lang="es-PE" altLang="zh-CN" sz="1600" b="1" kern="1200" dirty="0">
                        <a:solidFill>
                          <a:schemeClr val="accent5">
                            <a:lumMod val="50000"/>
                          </a:schemeClr>
                        </a:solidFill>
                        <a:effectLst/>
                        <a:latin typeface="+mn-lt"/>
                        <a:ea typeface="+mn-ea"/>
                        <a:cs typeface="+mn-cs"/>
                      </a:endParaRPr>
                    </a:p>
                    <a:p>
                      <a:pPr algn="ctr"/>
                      <a:r>
                        <a:rPr lang="zh-Hant" altLang="en-US" sz="1600" b="1" kern="1200" dirty="0">
                          <a:solidFill>
                            <a:srgbClr val="000090"/>
                          </a:solidFill>
                          <a:effectLst/>
                          <a:latin typeface="Times New Roman" panose="02020603050405020304" pitchFamily="18" charset="0"/>
                          <a:ea typeface="Microsoft JhengHei" panose="020B0604030504040204" pitchFamily="34" charset="-120"/>
                          <a:cs typeface="+mn-cs"/>
                        </a:rPr>
                        <a:t>洛杉磯</a:t>
                      </a:r>
                      <a:r>
                        <a:rPr lang="zh-CN" altLang="zh-TW" sz="1600" b="1" kern="1200" dirty="0">
                          <a:solidFill>
                            <a:schemeClr val="dk1"/>
                          </a:solidFill>
                          <a:effectLst/>
                          <a:latin typeface="+mn-lt"/>
                          <a:ea typeface="+mn-ea"/>
                          <a:cs typeface="+mn-cs"/>
                        </a:rPr>
                        <a:t>午餐</a:t>
                      </a:r>
                      <a:endParaRPr lang="en-US" altLang="zh-TW" sz="1600" b="1" kern="1200" dirty="0">
                        <a:solidFill>
                          <a:schemeClr val="dk1"/>
                        </a:solidFill>
                        <a:effectLst/>
                        <a:latin typeface="+mn-lt"/>
                        <a:ea typeface="+mn-ea"/>
                        <a:cs typeface="+mn-cs"/>
                      </a:endParaRPr>
                    </a:p>
                    <a:p>
                      <a:pPr algn="ctr"/>
                      <a:endParaRPr lang="zh-TW" altLang="en-US" sz="1600" b="1" dirty="0"/>
                    </a:p>
                  </a:txBody>
                  <a:tcPr/>
                </a:tc>
                <a:tc>
                  <a:txBody>
                    <a:bodyPr/>
                    <a:lstStyle/>
                    <a:p>
                      <a:pPr algn="ctr"/>
                      <a:r>
                        <a:rPr lang="zh-TW" altLang="en-US" sz="1100" b="1" dirty="0">
                          <a:solidFill>
                            <a:schemeClr val="accent4"/>
                          </a:solidFill>
                        </a:rPr>
                        <a:t>飛台灣</a:t>
                      </a:r>
                      <a:endParaRPr lang="en-US" altLang="zh-TW" sz="1100" b="1" dirty="0">
                        <a:solidFill>
                          <a:schemeClr val="accent4"/>
                        </a:solidFill>
                      </a:endParaRPr>
                    </a:p>
                    <a:p>
                      <a:pPr algn="ctr"/>
                      <a:r>
                        <a:rPr lang="zh-TW" altLang="en-US" sz="1100" b="1" dirty="0">
                          <a:solidFill>
                            <a:schemeClr val="accent4"/>
                          </a:solidFill>
                        </a:rPr>
                        <a:t>飛行時間</a:t>
                      </a:r>
                      <a:r>
                        <a:rPr lang="en-US" altLang="zh-TW" sz="1100" b="1" dirty="0">
                          <a:solidFill>
                            <a:schemeClr val="accent4"/>
                          </a:solidFill>
                        </a:rPr>
                        <a:t>14</a:t>
                      </a:r>
                      <a:r>
                        <a:rPr lang="zh-TW" altLang="en-US" sz="1100" b="1" dirty="0">
                          <a:solidFill>
                            <a:schemeClr val="accent4"/>
                          </a:solidFill>
                        </a:rPr>
                        <a:t>小時</a:t>
                      </a:r>
                      <a:r>
                        <a:rPr lang="en-US" altLang="zh-TW" sz="1100" b="1" dirty="0">
                          <a:solidFill>
                            <a:schemeClr val="accent4"/>
                          </a:solidFill>
                        </a:rPr>
                        <a:t>35</a:t>
                      </a:r>
                      <a:r>
                        <a:rPr lang="zh-TW" altLang="en-US" sz="1100" b="1" dirty="0">
                          <a:solidFill>
                            <a:schemeClr val="accent4"/>
                          </a:solidFill>
                        </a:rPr>
                        <a:t>分鐘</a:t>
                      </a:r>
                      <a:endParaRPr lang="en-US" altLang="zh-TW" sz="1100" b="1" dirty="0">
                        <a:solidFill>
                          <a:schemeClr val="accent4"/>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dirty="0">
                          <a:solidFill>
                            <a:schemeClr val="accent4"/>
                          </a:solidFill>
                        </a:rPr>
                        <a:t>飛上海</a:t>
                      </a:r>
                      <a:endParaRPr lang="en-US" altLang="zh-TW" sz="1100" b="1" dirty="0">
                        <a:solidFill>
                          <a:schemeClr val="accent4"/>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dirty="0">
                          <a:solidFill>
                            <a:schemeClr val="accent4"/>
                          </a:solidFill>
                        </a:rPr>
                        <a:t>飛行時間</a:t>
                      </a:r>
                      <a:r>
                        <a:rPr lang="en-US" altLang="zh-TW" sz="1100" b="1" dirty="0">
                          <a:solidFill>
                            <a:schemeClr val="accent4"/>
                          </a:solidFill>
                        </a:rPr>
                        <a:t>14</a:t>
                      </a:r>
                      <a:r>
                        <a:rPr lang="zh-TW" altLang="en-US" sz="1100" b="1" dirty="0">
                          <a:solidFill>
                            <a:schemeClr val="accent4"/>
                          </a:solidFill>
                        </a:rPr>
                        <a:t>小時</a:t>
                      </a:r>
                      <a:r>
                        <a:rPr lang="en-US" altLang="zh-TW" sz="1100" b="1" dirty="0">
                          <a:solidFill>
                            <a:schemeClr val="accent4"/>
                          </a:solidFill>
                        </a:rPr>
                        <a:t>05</a:t>
                      </a:r>
                      <a:r>
                        <a:rPr lang="zh-TW" altLang="en-US" sz="1100" b="1" dirty="0">
                          <a:solidFill>
                            <a:schemeClr val="accent4"/>
                          </a:solidFill>
                        </a:rPr>
                        <a:t>分鐘</a:t>
                      </a:r>
                      <a:endParaRPr lang="en-US" altLang="zh-TW" sz="1100" b="1" dirty="0">
                        <a:solidFill>
                          <a:schemeClr val="accent4"/>
                        </a:solidFill>
                      </a:endParaRPr>
                    </a:p>
                    <a:p>
                      <a:pPr algn="ctr"/>
                      <a:endParaRPr lang="zh-TW" altLang="en-US" sz="1100" b="1" dirty="0">
                        <a:solidFill>
                          <a:schemeClr val="accent4"/>
                        </a:solidFill>
                      </a:endParaRPr>
                    </a:p>
                  </a:txBody>
                  <a:tcPr/>
                </a:tc>
                <a:extLst>
                  <a:ext uri="{0D108BD9-81ED-4DB2-BD59-A6C34878D82A}">
                    <a16:rowId xmlns:a16="http://schemas.microsoft.com/office/drawing/2014/main" xmlns="" val="904644372"/>
                  </a:ext>
                </a:extLst>
              </a:tr>
            </a:tbl>
          </a:graphicData>
        </a:graphic>
      </p:graphicFrame>
    </p:spTree>
    <p:extLst>
      <p:ext uri="{BB962C8B-B14F-4D97-AF65-F5344CB8AC3E}">
        <p14:creationId xmlns:p14="http://schemas.microsoft.com/office/powerpoint/2010/main" val="388176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xmlns="" id="{7E3DD44A-5155-3D41-94AF-F1DC6DC82CFF}"/>
              </a:ext>
            </a:extLst>
          </p:cNvPr>
          <p:cNvSpPr txBox="1"/>
          <p:nvPr/>
        </p:nvSpPr>
        <p:spPr>
          <a:xfrm>
            <a:off x="189756" y="620688"/>
            <a:ext cx="11809312" cy="2677656"/>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zh-TW" altLang="zh-TW" sz="1600" dirty="0"/>
              <a:t>秘魯官方語言為西班牙語，少數人會講英語。</a:t>
            </a:r>
          </a:p>
          <a:p>
            <a:pPr marL="285750" lvl="0" indent="-285750">
              <a:buFont typeface="Arial" panose="020B0604020202020204" pitchFamily="34" charset="0"/>
              <a:buChar char="•"/>
            </a:pPr>
            <a:r>
              <a:rPr lang="zh-TW" altLang="zh-TW" sz="1600" dirty="0"/>
              <a:t>秘魯貨幣為索爾，但當地實行美元通用制，各地均通用索爾和美元兩種貨幣，可以直接用美元結帳。</a:t>
            </a:r>
            <a:r>
              <a:rPr lang="es-ES" altLang="zh-TW" sz="1600" dirty="0"/>
              <a:t>(</a:t>
            </a:r>
            <a:r>
              <a:rPr lang="zh-TW" altLang="zh-TW" sz="1600" dirty="0"/>
              <a:t>美元目前匯率：</a:t>
            </a:r>
            <a:r>
              <a:rPr lang="es-ES" altLang="zh-TW" sz="1600" dirty="0"/>
              <a:t>1</a:t>
            </a:r>
            <a:r>
              <a:rPr lang="zh-TW" altLang="zh-TW" sz="1600" dirty="0"/>
              <a:t>美元約和</a:t>
            </a:r>
            <a:r>
              <a:rPr lang="es-ES" altLang="zh-TW" sz="1600" dirty="0"/>
              <a:t>3.21</a:t>
            </a:r>
            <a:r>
              <a:rPr lang="zh-TW" altLang="zh-TW" sz="1600" dirty="0"/>
              <a:t>索爾</a:t>
            </a:r>
            <a:r>
              <a:rPr lang="es-ES" altLang="zh-TW" sz="1600" dirty="0"/>
              <a:t>)</a:t>
            </a:r>
            <a:r>
              <a:rPr lang="zh-TW" altLang="zh-TW" sz="1600" dirty="0"/>
              <a:t>。</a:t>
            </a:r>
          </a:p>
          <a:p>
            <a:pPr marL="285750" lvl="0" indent="-285750">
              <a:buFont typeface="Arial" panose="020B0604020202020204" pitchFamily="34" charset="0"/>
              <a:buChar char="•"/>
            </a:pPr>
            <a:r>
              <a:rPr lang="zh-TW" altLang="zh-TW" sz="1600" dirty="0"/>
              <a:t>入境秘魯不需要打黃熱病疫苗，但從秘魯入境巴西、委內瑞拉、玻利維亞、哥斯大黎加、巴拿馬、墨西哥，一定要有黃熱病疫苗的黃皮書，</a:t>
            </a:r>
            <a:r>
              <a:rPr lang="zh-TW" altLang="zh-TW" sz="1600" b="1" u="sng" dirty="0"/>
              <a:t>必須在抵達國前</a:t>
            </a:r>
            <a:r>
              <a:rPr lang="es-ES" altLang="zh-TW" sz="1600" b="1" u="sng" dirty="0"/>
              <a:t>10</a:t>
            </a:r>
            <a:r>
              <a:rPr lang="zh-TW" altLang="zh-TW" sz="1600" b="1" u="sng" dirty="0"/>
              <a:t>天注射的疫苗方為有效</a:t>
            </a:r>
            <a:r>
              <a:rPr lang="zh-TW" altLang="zh-TW" sz="1600" b="1" dirty="0"/>
              <a:t>。否則航空公司不辦理登機手續</a:t>
            </a:r>
            <a:r>
              <a:rPr lang="es-ES" altLang="zh-TW" sz="1600" dirty="0"/>
              <a:t>.</a:t>
            </a:r>
            <a:endParaRPr lang="zh-TW" altLang="zh-TW" sz="1600" dirty="0"/>
          </a:p>
          <a:p>
            <a:pPr marL="285750" lvl="0" indent="-285750">
              <a:buFont typeface="Arial" panose="020B0604020202020204" pitchFamily="34" charset="0"/>
              <a:buChar char="•"/>
            </a:pPr>
            <a:r>
              <a:rPr lang="zh-TW" altLang="zh-TW" sz="1600" dirty="0"/>
              <a:t>秘魯</a:t>
            </a:r>
            <a:r>
              <a:rPr lang="es-ES" altLang="zh-TW" sz="1600" dirty="0"/>
              <a:t>1-3</a:t>
            </a:r>
            <a:r>
              <a:rPr lang="zh-TW" altLang="zh-TW" sz="1600" dirty="0"/>
              <a:t>月為夏季，</a:t>
            </a:r>
            <a:r>
              <a:rPr lang="es-ES" altLang="zh-TW" sz="1600" dirty="0"/>
              <a:t>7-9</a:t>
            </a:r>
            <a:r>
              <a:rPr lang="zh-TW" altLang="zh-TW" sz="1600" dirty="0"/>
              <a:t>月為冬季，利馬市常年無雨，早晚溫差較大，時差比中國晚</a:t>
            </a:r>
            <a:r>
              <a:rPr lang="es-ES" altLang="zh-TW" sz="1600" dirty="0"/>
              <a:t>13</a:t>
            </a:r>
            <a:r>
              <a:rPr lang="zh-TW" altLang="zh-TW" sz="1600" dirty="0"/>
              <a:t>小時。</a:t>
            </a:r>
          </a:p>
          <a:p>
            <a:pPr marL="285750" lvl="0" indent="-285750">
              <a:buFont typeface="Arial" panose="020B0604020202020204" pitchFamily="34" charset="0"/>
              <a:buChar char="•"/>
            </a:pPr>
            <a:r>
              <a:rPr lang="zh-TW" altLang="zh-TW" sz="1600" dirty="0"/>
              <a:t>治安良好，較安全。</a:t>
            </a:r>
          </a:p>
          <a:p>
            <a:pPr marL="285750" lvl="0" indent="-285750">
              <a:buFont typeface="Arial" panose="020B0604020202020204" pitchFamily="34" charset="0"/>
              <a:buChar char="•"/>
            </a:pPr>
            <a:r>
              <a:rPr lang="zh-TW" altLang="zh-TW" sz="1600" dirty="0"/>
              <a:t>秘魯電源為</a:t>
            </a:r>
            <a:r>
              <a:rPr lang="es-ES" altLang="zh-TW" sz="1600" dirty="0"/>
              <a:t>220V</a:t>
            </a:r>
            <a:r>
              <a:rPr lang="zh-TW" altLang="zh-TW" sz="1600" dirty="0"/>
              <a:t>一般星級酒店有</a:t>
            </a:r>
            <a:r>
              <a:rPr lang="es-ES" altLang="zh-TW" sz="1600" dirty="0"/>
              <a:t>110-220V</a:t>
            </a:r>
            <a:r>
              <a:rPr lang="zh-TW" altLang="zh-TW" sz="1600" dirty="0"/>
              <a:t>插座，酒店不提供洗漱，拖鞋等用品。煩請自備。</a:t>
            </a:r>
          </a:p>
          <a:p>
            <a:pPr marL="285750" lvl="0" indent="-285750">
              <a:buFont typeface="Arial" panose="020B0604020202020204" pitchFamily="34" charset="0"/>
              <a:buChar char="•"/>
            </a:pPr>
            <a:r>
              <a:rPr lang="zh-TW" altLang="zh-TW" sz="1600" dirty="0"/>
              <a:t>秘魯的</a:t>
            </a:r>
            <a:r>
              <a:rPr lang="es-ES" altLang="zh-TW" sz="1600" dirty="0"/>
              <a:t>18%</a:t>
            </a:r>
            <a:r>
              <a:rPr lang="zh-TW" altLang="zh-TW" sz="1600" dirty="0"/>
              <a:t>銷售稅已含在消費中，機場不設退稅機構。國際和國內機場稅均已含在機票內。</a:t>
            </a:r>
          </a:p>
          <a:p>
            <a:pPr marL="285750" indent="-285750">
              <a:buFont typeface="Arial" panose="020B0604020202020204" pitchFamily="34" charset="0"/>
              <a:buChar char="•"/>
            </a:pPr>
            <a:r>
              <a:rPr lang="zh-TW" altLang="zh-TW" sz="1600" dirty="0"/>
              <a:t>小費標準：司機及導遊</a:t>
            </a:r>
            <a:r>
              <a:rPr lang="es-ES" altLang="zh-TW" sz="1600" dirty="0"/>
              <a:t>USD 5/</a:t>
            </a:r>
            <a:r>
              <a:rPr lang="zh-TW" altLang="zh-TW" sz="1600" dirty="0"/>
              <a:t>人</a:t>
            </a:r>
            <a:r>
              <a:rPr lang="es-ES" altLang="zh-TW" sz="1600" dirty="0"/>
              <a:t>/</a:t>
            </a:r>
            <a:r>
              <a:rPr lang="zh-TW" altLang="zh-TW" sz="1600" dirty="0"/>
              <a:t>天，行李搬運及餐後小費一般為</a:t>
            </a:r>
            <a:r>
              <a:rPr lang="es-ES" altLang="zh-TW" sz="1600" dirty="0"/>
              <a:t>USD1-2/</a:t>
            </a:r>
            <a:r>
              <a:rPr lang="zh-TW" altLang="zh-TW" sz="1600" dirty="0"/>
              <a:t>次</a:t>
            </a:r>
            <a:r>
              <a:rPr lang="zh-TW" altLang="zh-TW" sz="2400" dirty="0"/>
              <a:t> </a:t>
            </a:r>
            <a:endParaRPr kumimoji="1" lang="zh-TW" altLang="en-US" sz="2400" dirty="0"/>
          </a:p>
        </p:txBody>
      </p:sp>
      <p:sp>
        <p:nvSpPr>
          <p:cNvPr id="9" name="文字方塊 8">
            <a:extLst>
              <a:ext uri="{FF2B5EF4-FFF2-40B4-BE49-F238E27FC236}">
                <a16:creationId xmlns:a16="http://schemas.microsoft.com/office/drawing/2014/main" xmlns="" id="{3CEE4F3B-7F99-7C49-8793-FD910BACAF3D}"/>
              </a:ext>
            </a:extLst>
          </p:cNvPr>
          <p:cNvSpPr txBox="1"/>
          <p:nvPr/>
        </p:nvSpPr>
        <p:spPr>
          <a:xfrm>
            <a:off x="4510236" y="188640"/>
            <a:ext cx="2031325" cy="424732"/>
          </a:xfrm>
          <a:prstGeom prst="rect">
            <a:avLst/>
          </a:prstGeom>
          <a:solidFill>
            <a:schemeClr val="accent2"/>
          </a:solidFill>
        </p:spPr>
        <p:txBody>
          <a:bodyPr wrap="none" rtlCol="0">
            <a:spAutoFit/>
          </a:bodyPr>
          <a:lstStyle/>
          <a:p>
            <a:pPr>
              <a:lnSpc>
                <a:spcPct val="90000"/>
              </a:lnSpc>
            </a:pPr>
            <a:r>
              <a:rPr kumimoji="1" lang="zh-Hant" altLang="en-US" sz="2400" dirty="0"/>
              <a:t>秘魯注意事項</a:t>
            </a:r>
            <a:endParaRPr kumimoji="1" lang="zh-TW" altLang="en-US" sz="2400" dirty="0"/>
          </a:p>
        </p:txBody>
      </p:sp>
      <p:sp>
        <p:nvSpPr>
          <p:cNvPr id="10" name="文字方塊 9">
            <a:extLst>
              <a:ext uri="{FF2B5EF4-FFF2-40B4-BE49-F238E27FC236}">
                <a16:creationId xmlns:a16="http://schemas.microsoft.com/office/drawing/2014/main" xmlns="" id="{46769F37-0F98-764F-8AF6-FE9B1F47C154}"/>
              </a:ext>
            </a:extLst>
          </p:cNvPr>
          <p:cNvSpPr txBox="1"/>
          <p:nvPr/>
        </p:nvSpPr>
        <p:spPr>
          <a:xfrm>
            <a:off x="2494012" y="3284984"/>
            <a:ext cx="6335389" cy="424732"/>
          </a:xfrm>
          <a:prstGeom prst="rect">
            <a:avLst/>
          </a:prstGeom>
          <a:solidFill>
            <a:schemeClr val="accent5">
              <a:lumMod val="60000"/>
              <a:lumOff val="40000"/>
            </a:schemeClr>
          </a:solidFill>
          <a:ln>
            <a:solidFill>
              <a:schemeClr val="accent1"/>
            </a:solidFill>
          </a:ln>
        </p:spPr>
        <p:txBody>
          <a:bodyPr wrap="none" rtlCol="0">
            <a:spAutoFit/>
          </a:bodyPr>
          <a:lstStyle/>
          <a:p>
            <a:pPr>
              <a:lnSpc>
                <a:spcPct val="90000"/>
              </a:lnSpc>
            </a:pPr>
            <a:r>
              <a:rPr lang="zh-TW" altLang="zh-TW" b="1" dirty="0"/>
              <a:t>高原旅遊注意事項（庫斯科 、普諾、瓦拉斯、加哈馬爾卡）</a:t>
            </a:r>
            <a:r>
              <a:rPr lang="zh-TW" altLang="zh-TW" sz="2400" dirty="0"/>
              <a:t> </a:t>
            </a:r>
            <a:endParaRPr kumimoji="1" lang="zh-TW" altLang="en-US" sz="2400" dirty="0"/>
          </a:p>
        </p:txBody>
      </p:sp>
      <p:sp>
        <p:nvSpPr>
          <p:cNvPr id="11" name="文字方塊 10">
            <a:extLst>
              <a:ext uri="{FF2B5EF4-FFF2-40B4-BE49-F238E27FC236}">
                <a16:creationId xmlns:a16="http://schemas.microsoft.com/office/drawing/2014/main" xmlns="" id="{3721BCC2-2DD2-2E44-AC6F-E1E65F0C334A}"/>
              </a:ext>
            </a:extLst>
          </p:cNvPr>
          <p:cNvSpPr txBox="1"/>
          <p:nvPr/>
        </p:nvSpPr>
        <p:spPr>
          <a:xfrm>
            <a:off x="189756" y="3717032"/>
            <a:ext cx="11809312" cy="2062103"/>
          </a:xfrm>
          <a:prstGeom prst="rect">
            <a:avLst/>
          </a:prstGeom>
          <a:noFill/>
          <a:ln>
            <a:solidFill>
              <a:schemeClr val="accent1"/>
            </a:solidFill>
          </a:ln>
        </p:spPr>
        <p:txBody>
          <a:bodyPr wrap="square" rtlCol="0">
            <a:spAutoFit/>
          </a:bodyPr>
          <a:lstStyle/>
          <a:p>
            <a:r>
              <a:rPr lang="en-US" altLang="zh-TW" sz="1600" dirty="0"/>
              <a:t>1.</a:t>
            </a:r>
            <a:r>
              <a:rPr lang="zh-TW" altLang="en-US" sz="1600" dirty="0"/>
              <a:t>初到庫斯科城或其他高原城市的遊客略有暈眩頭痛甚至因消化轉慢而引起胃腸不適等症狀，屬於正常現象。出現以上現象，首先保證充分的睡眠，在下機前可食少量糖果，各酒店均有免費可卡葉提供，一切動作放慢，不可飲酒及過飽飲食，避免用太熱的水洗澡。在酒店稍休息後，以上症狀可逐漸減輕。機場及各大酒店均備有氧氣供高山症狀嚴重者使用。</a:t>
            </a:r>
          </a:p>
          <a:p>
            <a:r>
              <a:rPr lang="en-US" altLang="zh-TW" sz="1600" dirty="0"/>
              <a:t>2.</a:t>
            </a:r>
            <a:r>
              <a:rPr lang="zh-TW" altLang="en-US" sz="1600" dirty="0"/>
              <a:t>庫斯科</a:t>
            </a:r>
            <a:r>
              <a:rPr lang="en-US" altLang="zh-TW" sz="1600" dirty="0"/>
              <a:t>1-3</a:t>
            </a:r>
            <a:r>
              <a:rPr lang="zh-TW" altLang="en-US" sz="1600" dirty="0"/>
              <a:t>月為雨季，</a:t>
            </a:r>
            <a:r>
              <a:rPr lang="en-US" altLang="zh-TW" sz="1600" dirty="0"/>
              <a:t>7-8</a:t>
            </a:r>
            <a:r>
              <a:rPr lang="zh-TW" altLang="en-US" sz="1600" dirty="0"/>
              <a:t>月為冬季日夜溫差較大，夜間在攝氏零度以下，白天</a:t>
            </a:r>
            <a:r>
              <a:rPr lang="en-US" altLang="zh-TW" sz="1600" dirty="0"/>
              <a:t>14-15</a:t>
            </a:r>
            <a:r>
              <a:rPr lang="zh-TW" altLang="en-US" sz="1600" dirty="0"/>
              <a:t>度不等。須帶較厚的外套及毛衣備用（羽絨服</a:t>
            </a:r>
            <a:r>
              <a:rPr lang="en-US" altLang="zh-TW" sz="1600" dirty="0"/>
              <a:t>  </a:t>
            </a:r>
            <a:r>
              <a:rPr lang="zh-TW" altLang="en-US" sz="1600" dirty="0"/>
              <a:t>之類首選）。</a:t>
            </a:r>
          </a:p>
          <a:p>
            <a:r>
              <a:rPr lang="en-US" altLang="zh-TW" sz="1600" dirty="0"/>
              <a:t>3.</a:t>
            </a:r>
            <a:r>
              <a:rPr lang="zh-TW" altLang="en-US" sz="1600" dirty="0"/>
              <a:t>前往馬丘比丘須先乘火車，清晨出發晚上返回，古鎮屬崎嶇山地，先乘坐園區專用交通車送到山頂再步行參觀</a:t>
            </a:r>
            <a:r>
              <a:rPr lang="en-US" altLang="zh-TW" sz="1600" dirty="0"/>
              <a:t>2—3</a:t>
            </a:r>
            <a:r>
              <a:rPr lang="zh-TW" altLang="en-US" sz="1600" dirty="0"/>
              <a:t>小時，此地海拔底於庫斯科，屬於雨林氣候，空氣新鮮感覺十分舒適。馬丘比丘著便裝球鞋為宜，因日照強，請備防曬霜、太陽帽、眼鏡、球鞋、防蚊蟲叮咬的清涼油。宜多備一套薄的長袖運動衣褲</a:t>
            </a:r>
            <a:r>
              <a:rPr lang="en-US" altLang="zh-TW" sz="1600" dirty="0"/>
              <a:t>.</a:t>
            </a:r>
          </a:p>
        </p:txBody>
      </p:sp>
      <p:sp>
        <p:nvSpPr>
          <p:cNvPr id="12" name="文字方塊 11">
            <a:extLst>
              <a:ext uri="{FF2B5EF4-FFF2-40B4-BE49-F238E27FC236}">
                <a16:creationId xmlns:a16="http://schemas.microsoft.com/office/drawing/2014/main" xmlns="" id="{E5530411-4412-2F46-A5A1-3A5DCFB7024B}"/>
              </a:ext>
            </a:extLst>
          </p:cNvPr>
          <p:cNvSpPr txBox="1"/>
          <p:nvPr/>
        </p:nvSpPr>
        <p:spPr>
          <a:xfrm>
            <a:off x="189756" y="5805264"/>
            <a:ext cx="11809312" cy="745845"/>
          </a:xfrm>
          <a:prstGeom prst="rect">
            <a:avLst/>
          </a:prstGeom>
          <a:solidFill>
            <a:schemeClr val="accent5">
              <a:lumMod val="60000"/>
              <a:lumOff val="40000"/>
            </a:schemeClr>
          </a:solidFill>
        </p:spPr>
        <p:txBody>
          <a:bodyPr wrap="square" rtlCol="0">
            <a:spAutoFit/>
          </a:bodyPr>
          <a:lstStyle/>
          <a:p>
            <a:pPr marL="238320" algn="just">
              <a:lnSpc>
                <a:spcPts val="1880"/>
              </a:lnSpc>
              <a:spcBef>
                <a:spcPts val="1200"/>
              </a:spcBef>
            </a:pPr>
            <a:r>
              <a:rPr lang="zh-TW" altLang="zh-TW" sz="1400" b="1" dirty="0"/>
              <a:t>和世界遺產馬丘比丘、世界最高的湖泊</a:t>
            </a:r>
            <a:r>
              <a:rPr lang="zh-Hant" altLang="en-US" sz="1400" b="1" dirty="0"/>
              <a:t>的的</a:t>
            </a:r>
            <a:r>
              <a:rPr lang="zh-TW" altLang="zh-TW" sz="1400" b="1" dirty="0"/>
              <a:t>喀喀湖、貌似外星人打造的納斯卡線相較，秘魯首都利馬看似只是進入這些明星景點前的平凡收票亭。當正要對這個城市打呵欠時，太平洋襲來的風，乘載著城市海岸線上空自由自在的飛行傘，呵欠瞬間變成驚奇。</a:t>
            </a:r>
            <a:r>
              <a:rPr lang="zh-Hant" altLang="en-US" sz="1400" b="1" dirty="0"/>
              <a:t>他們的形容</a:t>
            </a:r>
            <a:r>
              <a:rPr lang="en-US" altLang="zh-Hant" sz="1400" b="1" dirty="0"/>
              <a:t>,</a:t>
            </a:r>
            <a:r>
              <a:rPr lang="zh-Hant" altLang="en-US" sz="1400" b="1" dirty="0"/>
              <a:t>不管怎樣！！！</a:t>
            </a:r>
            <a:endParaRPr lang="zh-TW" altLang="en-US" sz="1400" b="1" dirty="0">
              <a:latin typeface="+mj-ea"/>
            </a:endParaRPr>
          </a:p>
          <a:p>
            <a:pPr>
              <a:lnSpc>
                <a:spcPct val="90000"/>
              </a:lnSpc>
            </a:pPr>
            <a:endParaRPr kumimoji="1" lang="zh-TW" altLang="en-US" sz="1200" dirty="0"/>
          </a:p>
        </p:txBody>
      </p:sp>
    </p:spTree>
    <p:extLst>
      <p:ext uri="{BB962C8B-B14F-4D97-AF65-F5344CB8AC3E}">
        <p14:creationId xmlns:p14="http://schemas.microsoft.com/office/powerpoint/2010/main" val="75743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xmlns="" id="{3915AB3D-193E-3946-90B0-070948E2818A}"/>
              </a:ext>
            </a:extLst>
          </p:cNvPr>
          <p:cNvGrpSpPr/>
          <p:nvPr/>
        </p:nvGrpSpPr>
        <p:grpSpPr>
          <a:xfrm>
            <a:off x="117748" y="116632"/>
            <a:ext cx="11953328" cy="6696744"/>
            <a:chOff x="117748" y="116632"/>
            <a:chExt cx="11953328" cy="6696744"/>
          </a:xfrm>
        </p:grpSpPr>
        <p:sp>
          <p:nvSpPr>
            <p:cNvPr id="2" name="文字方塊 1">
              <a:extLst>
                <a:ext uri="{FF2B5EF4-FFF2-40B4-BE49-F238E27FC236}">
                  <a16:creationId xmlns:a16="http://schemas.microsoft.com/office/drawing/2014/main" xmlns="" id="{F8A64C3E-B39E-8C4D-8583-2EA8058D0810}"/>
                </a:ext>
              </a:extLst>
            </p:cNvPr>
            <p:cNvSpPr txBox="1"/>
            <p:nvPr/>
          </p:nvSpPr>
          <p:spPr>
            <a:xfrm>
              <a:off x="117748" y="116632"/>
              <a:ext cx="11881320" cy="1661993"/>
            </a:xfrm>
            <a:prstGeom prst="rect">
              <a:avLst/>
            </a:prstGeom>
            <a:noFill/>
            <a:ln>
              <a:solidFill>
                <a:srgbClr val="0070C0"/>
              </a:solidFill>
            </a:ln>
          </p:spPr>
          <p:txBody>
            <a:bodyPr wrap="square" rtlCol="0">
              <a:spAutoFit/>
            </a:bodyPr>
            <a:lstStyle/>
            <a:p>
              <a:pPr algn="ctr"/>
              <a:r>
                <a:rPr lang="zh-TW" altLang="zh-TW" b="1" dirty="0">
                  <a:solidFill>
                    <a:schemeClr val="accent4">
                      <a:lumMod val="75000"/>
                    </a:schemeClr>
                  </a:solidFill>
                </a:rPr>
                <a:t>旅遊南美洲旅客注意事項：</a:t>
              </a:r>
              <a:r>
                <a:rPr lang="en-US" altLang="zh-TW" b="1" dirty="0">
                  <a:solidFill>
                    <a:schemeClr val="accent4">
                      <a:lumMod val="75000"/>
                    </a:schemeClr>
                  </a:solidFill>
                </a:rPr>
                <a:t>(</a:t>
              </a:r>
              <a:r>
                <a:rPr lang="zh-TW" altLang="zh-TW" b="1" dirty="0">
                  <a:solidFill>
                    <a:schemeClr val="accent4">
                      <a:lumMod val="75000"/>
                    </a:schemeClr>
                  </a:solidFill>
                </a:rPr>
                <a:t>旅客必讀</a:t>
              </a:r>
              <a:r>
                <a:rPr lang="en-US" altLang="zh-TW" b="1" dirty="0">
                  <a:solidFill>
                    <a:schemeClr val="accent4">
                      <a:lumMod val="75000"/>
                    </a:schemeClr>
                  </a:solidFill>
                </a:rPr>
                <a:t>)</a:t>
              </a:r>
              <a:endParaRPr lang="zh-TW" altLang="zh-TW" b="1" dirty="0">
                <a:solidFill>
                  <a:schemeClr val="accent4">
                    <a:lumMod val="75000"/>
                  </a:schemeClr>
                </a:solidFill>
              </a:endParaRPr>
            </a:p>
            <a:p>
              <a:pPr algn="just"/>
              <a:r>
                <a:rPr lang="zh-TW" altLang="zh-TW" sz="1400" b="1" dirty="0"/>
                <a:t>現代旅遊者趨勢觀—</a:t>
              </a:r>
              <a:r>
                <a:rPr lang="en-US" altLang="zh-TW" sz="1400" b="1" dirty="0"/>
                <a:t>  Let`s go green</a:t>
              </a:r>
              <a:r>
                <a:rPr lang="zh-TW" altLang="zh-TW" sz="1400" b="1" dirty="0"/>
                <a:t>！世界潮流</a:t>
              </a:r>
              <a:r>
                <a:rPr lang="en-US" altLang="zh-TW" sz="1400" b="1" dirty="0"/>
                <a:t>-</a:t>
              </a:r>
              <a:r>
                <a:rPr lang="zh-TW" altLang="zh-TW" sz="1400" b="1" dirty="0"/>
                <a:t>綠色旅行、節能減碳、環保簡約</a:t>
              </a:r>
              <a:r>
                <a:rPr lang="en-US" altLang="zh-TW" sz="1400" b="1" dirty="0"/>
                <a:t>, </a:t>
              </a:r>
              <a:r>
                <a:rPr lang="zh-TW" altLang="zh-TW" sz="1400" b="1" dirty="0"/>
                <a:t>避免使用一次性物品。</a:t>
              </a:r>
              <a:endParaRPr lang="zh-TW" altLang="zh-TW" sz="1400" dirty="0"/>
            </a:p>
            <a:p>
              <a:pPr algn="just"/>
              <a:r>
                <a:rPr lang="zh-TW" altLang="zh-TW" sz="1400" b="1" dirty="0"/>
                <a:t>減少垃圾</a:t>
              </a:r>
              <a:r>
                <a:rPr lang="en-US" altLang="zh-TW" sz="1400" b="1" dirty="0"/>
                <a:t>, </a:t>
              </a:r>
              <a:r>
                <a:rPr lang="zh-TW" altLang="zh-TW" sz="1400" b="1" dirty="0"/>
                <a:t>探索享受當地人文美食</a:t>
              </a:r>
              <a:r>
                <a:rPr lang="en-US" altLang="zh-TW" sz="1400" b="1" dirty="0"/>
                <a:t>,</a:t>
              </a:r>
              <a:r>
                <a:rPr lang="en-US" altLang="zh-TW" sz="1400" dirty="0"/>
                <a:t> </a:t>
              </a:r>
              <a:r>
                <a:rPr lang="zh-TW" altLang="zh-TW" sz="1400" b="1" dirty="0"/>
                <a:t>促進當地經濟</a:t>
              </a:r>
              <a:r>
                <a:rPr lang="en-US" altLang="zh-TW" sz="1400" b="1" dirty="0"/>
                <a:t>,</a:t>
              </a:r>
              <a:r>
                <a:rPr lang="en-US" altLang="zh-TW" sz="1400" dirty="0"/>
                <a:t> </a:t>
              </a:r>
              <a:r>
                <a:rPr lang="zh-TW" altLang="zh-TW" sz="1400" b="1" dirty="0"/>
                <a:t>做一個受人歡迎的旅遊者。</a:t>
              </a:r>
              <a:endParaRPr lang="zh-TW" altLang="zh-TW" sz="1400" dirty="0"/>
            </a:p>
            <a:p>
              <a:pPr algn="just"/>
              <a:r>
                <a:rPr lang="zh-TW" altLang="zh-TW" sz="1400" b="1" dirty="0"/>
                <a:t>搭機次數多</a:t>
              </a:r>
              <a:r>
                <a:rPr lang="en-US" altLang="zh-TW" sz="1400" b="1" dirty="0"/>
                <a:t>,</a:t>
              </a:r>
              <a:r>
                <a:rPr lang="zh-TW" altLang="zh-TW" sz="1400" b="1" dirty="0"/>
                <a:t>時間長－ </a:t>
              </a:r>
              <a:r>
                <a:rPr lang="zh-TW" altLang="zh-TW" sz="1400" dirty="0"/>
                <a:t>服裝輕鬆點、搭機時隨身準備些生活必用品如藥品、零食、個人娛樂設備。</a:t>
              </a:r>
            </a:p>
            <a:p>
              <a:pPr algn="just"/>
              <a:r>
                <a:rPr lang="zh-TW" altLang="zh-TW" sz="1400" b="1" dirty="0"/>
                <a:t>旅遊路途長</a:t>
              </a:r>
              <a:r>
                <a:rPr lang="en-US" altLang="zh-TW" sz="1400" b="1" dirty="0"/>
                <a:t>,</a:t>
              </a:r>
              <a:r>
                <a:rPr lang="zh-TW" altLang="zh-TW" sz="1400" b="1" dirty="0"/>
                <a:t>地點多－ </a:t>
              </a:r>
              <a:r>
                <a:rPr lang="zh-TW" altLang="zh-TW" sz="1400" dirty="0"/>
                <a:t>出發前做點功課、培養體能、預先掌握各地天候及知曉其人文背景。</a:t>
              </a:r>
            </a:p>
            <a:p>
              <a:pPr algn="just"/>
              <a:r>
                <a:rPr lang="zh-TW" altLang="zh-TW" sz="1400" b="1" dirty="0"/>
                <a:t>行李簡單</a:t>
              </a:r>
              <a:r>
                <a:rPr lang="en-US" altLang="zh-TW" sz="1400" b="1" dirty="0"/>
                <a:t>,</a:t>
              </a:r>
              <a:r>
                <a:rPr lang="zh-TW" altLang="zh-TW" sz="1400" b="1" dirty="0"/>
                <a:t>功能輕量－ </a:t>
              </a:r>
              <a:r>
                <a:rPr lang="zh-TW" altLang="zh-TW" sz="1400" dirty="0"/>
                <a:t>行程移動多</a:t>
              </a:r>
              <a:r>
                <a:rPr lang="en-US" altLang="zh-TW" sz="1400" b="1" dirty="0"/>
                <a:t>,</a:t>
              </a:r>
              <a:r>
                <a:rPr lang="zh-TW" altLang="zh-TW" sz="1400" dirty="0"/>
                <a:t>儘量運用現代旅遊裝備多功能、質輕方便、小巧耐用之特性。</a:t>
              </a:r>
            </a:p>
            <a:p>
              <a:pPr algn="just"/>
              <a:r>
                <a:rPr lang="zh-TW" altLang="zh-TW" sz="1400" b="1" dirty="0"/>
                <a:t>旅程複雜</a:t>
              </a:r>
              <a:r>
                <a:rPr lang="en-US" altLang="zh-TW" sz="1400" b="1" dirty="0"/>
                <a:t>,</a:t>
              </a:r>
              <a:r>
                <a:rPr lang="zh-TW" altLang="zh-TW" sz="1400" b="1" dirty="0"/>
                <a:t>考量多元－ </a:t>
              </a:r>
              <a:r>
                <a:rPr lang="zh-TW" altLang="zh-TW" sz="1400" dirty="0"/>
                <a:t>南美團為非常規旅程</a:t>
              </a:r>
              <a:r>
                <a:rPr lang="en-US" altLang="zh-TW" sz="1400" dirty="0"/>
                <a:t>,</a:t>
              </a:r>
              <a:r>
                <a:rPr lang="zh-TW" altLang="zh-TW" sz="1400" dirty="0"/>
                <a:t>交通繁多</a:t>
              </a:r>
              <a:r>
                <a:rPr lang="en-US" altLang="zh-TW" sz="1400" dirty="0"/>
                <a:t>,</a:t>
              </a:r>
              <a:r>
                <a:rPr lang="zh-TW" altLang="zh-TW" sz="1400" dirty="0"/>
                <a:t>領隊以人員平安、行程順利為優先考量</a:t>
              </a:r>
              <a:r>
                <a:rPr lang="en-US" altLang="zh-TW" sz="1400" dirty="0"/>
                <a:t>,</a:t>
              </a:r>
              <a:r>
                <a:rPr lang="zh-TW" altLang="zh-TW" sz="1400" dirty="0"/>
                <a:t>如有需部份調整時敬請配合其決定。 </a:t>
              </a:r>
            </a:p>
          </p:txBody>
        </p:sp>
        <p:sp>
          <p:nvSpPr>
            <p:cNvPr id="4" name="文字方塊 3">
              <a:extLst>
                <a:ext uri="{FF2B5EF4-FFF2-40B4-BE49-F238E27FC236}">
                  <a16:creationId xmlns:a16="http://schemas.microsoft.com/office/drawing/2014/main" xmlns="" id="{81E1DF8F-2D11-DE4B-BF1E-9BB03F152399}"/>
                </a:ext>
              </a:extLst>
            </p:cNvPr>
            <p:cNvSpPr txBox="1"/>
            <p:nvPr/>
          </p:nvSpPr>
          <p:spPr>
            <a:xfrm>
              <a:off x="117748" y="2350616"/>
              <a:ext cx="11953328" cy="4462760"/>
            </a:xfrm>
            <a:prstGeom prst="rect">
              <a:avLst/>
            </a:prstGeom>
            <a:noFill/>
            <a:ln>
              <a:solidFill>
                <a:srgbClr val="00B050"/>
              </a:solidFill>
            </a:ln>
          </p:spPr>
          <p:txBody>
            <a:bodyPr wrap="square" rtlCol="0">
              <a:spAutoFit/>
            </a:bodyPr>
            <a:lstStyle/>
            <a:p>
              <a:pPr algn="just"/>
              <a:r>
                <a:rPr lang="zh-TW" altLang="zh-TW" sz="1400" b="1" dirty="0"/>
                <a:t>一、衣</a:t>
              </a:r>
              <a:r>
                <a:rPr lang="en-US" altLang="zh-TW" sz="1400" b="1" dirty="0"/>
                <a:t>Clothes &amp; Wear</a:t>
              </a:r>
              <a:r>
                <a:rPr lang="zh-TW" altLang="zh-TW" sz="1400" b="1" dirty="0"/>
                <a:t>　</a:t>
              </a:r>
              <a:r>
                <a:rPr lang="zh-TW" altLang="zh-TW" sz="1400" dirty="0"/>
                <a:t> </a:t>
              </a:r>
            </a:p>
            <a:p>
              <a:pPr algn="just"/>
              <a:r>
                <a:rPr lang="en-US" altLang="zh-TW" sz="1400" dirty="0"/>
                <a:t>1.</a:t>
              </a:r>
              <a:r>
                <a:rPr lang="zh-TW" altLang="zh-TW" sz="1400" b="1" dirty="0"/>
                <a:t>洋葱式穿著：質</a:t>
              </a:r>
              <a:r>
                <a:rPr lang="zh-TW" altLang="zh-TW" sz="1400" dirty="0"/>
                <a:t>輕保暖</a:t>
              </a:r>
              <a:r>
                <a:rPr lang="en-US" altLang="zh-TW" sz="1400" dirty="0"/>
                <a:t>. </a:t>
              </a:r>
              <a:r>
                <a:rPr lang="zh-TW" altLang="zh-TW" sz="1400" dirty="0"/>
                <a:t>透氣排汗、穿脫容易為原則</a:t>
              </a:r>
              <a:r>
                <a:rPr lang="en-US" altLang="zh-TW" sz="1400" dirty="0"/>
                <a:t>(</a:t>
              </a:r>
              <a:r>
                <a:rPr lang="zh-TW" altLang="zh-TW" sz="1400" dirty="0"/>
                <a:t>現機能材質衣著均有此特性</a:t>
              </a:r>
              <a:r>
                <a:rPr lang="en-US" altLang="zh-TW" sz="1400" dirty="0"/>
                <a:t>)</a:t>
              </a:r>
              <a:r>
                <a:rPr lang="zh-TW" altLang="zh-TW" sz="1400" dirty="0"/>
                <a:t>。南美洲天候恰與台灣相反，夏長冬短攜帶衣物以夏季休閒服為主但秘魯庫斯科及玻高山氣候早晚溫差大，是以夏季早晚稍涼，仍需備夾克小外套、毛衣、帽子等，另智利及阿根廷南部巴塔哥尼亞地區高緯度靠近南極圈處，夏季白天也約十多度，也應備秋冬之服裝</a:t>
              </a:r>
              <a:r>
                <a:rPr lang="en-US" altLang="zh-TW" sz="1400" dirty="0"/>
                <a:t>, </a:t>
              </a:r>
              <a:r>
                <a:rPr lang="zh-TW" altLang="zh-TW" sz="1400" dirty="0"/>
                <a:t>行程中以洋葱式穿法</a:t>
              </a:r>
              <a:r>
                <a:rPr lang="en-US" altLang="zh-TW" sz="1400" dirty="0"/>
                <a:t>, </a:t>
              </a:r>
              <a:r>
                <a:rPr lang="zh-TW" altLang="zh-TW" sz="1400" dirty="0"/>
                <a:t>穿脫容易為宜</a:t>
              </a:r>
              <a:r>
                <a:rPr lang="en-US" altLang="zh-TW" sz="1400" dirty="0"/>
                <a:t>(</a:t>
              </a:r>
              <a:r>
                <a:rPr lang="zh-TW" altLang="zh-TW" sz="1400" dirty="0"/>
                <a:t>往返北美洛杉磯時為秋季</a:t>
              </a:r>
              <a:r>
                <a:rPr lang="en-US" altLang="zh-TW" sz="1400" dirty="0"/>
                <a:t>)</a:t>
              </a:r>
              <a:r>
                <a:rPr lang="zh-TW" altLang="zh-TW" sz="1400" dirty="0"/>
                <a:t>。</a:t>
              </a:r>
            </a:p>
            <a:p>
              <a:pPr algn="just"/>
              <a:r>
                <a:rPr lang="en-US" altLang="zh-TW" sz="1400" b="1" dirty="0"/>
                <a:t>2.</a:t>
              </a:r>
              <a:r>
                <a:rPr lang="zh-TW" altLang="zh-TW" sz="1400" b="1" dirty="0"/>
                <a:t>鞋子：</a:t>
              </a:r>
              <a:r>
                <a:rPr lang="en-US" altLang="zh-TW" sz="1400" dirty="0"/>
                <a:t>2</a:t>
              </a:r>
              <a:r>
                <a:rPr lang="zh-TW" altLang="zh-TW" sz="1400" dirty="0"/>
                <a:t>雙休閒鞋</a:t>
              </a:r>
              <a:r>
                <a:rPr lang="en-US" altLang="zh-TW" sz="1400" dirty="0"/>
                <a:t>(</a:t>
              </a:r>
              <a:r>
                <a:rPr lang="zh-TW" altLang="zh-TW" sz="1400" dirty="0"/>
                <a:t>一雙厚底行走舒適、一雙輕量方便或夾脚拖鞋</a:t>
              </a:r>
              <a:r>
                <a:rPr lang="en-US" altLang="zh-TW" sz="1400" dirty="0"/>
                <a:t>, </a:t>
              </a:r>
              <a:r>
                <a:rPr lang="zh-TW" altLang="zh-TW" sz="1400" dirty="0"/>
                <a:t>商務會議行程時自行考量</a:t>
              </a:r>
              <a:r>
                <a:rPr lang="en-US" altLang="zh-TW" sz="1400" dirty="0"/>
                <a:t>)</a:t>
              </a:r>
              <a:r>
                <a:rPr lang="zh-TW" altLang="zh-TW" sz="1400" dirty="0"/>
                <a:t>。</a:t>
              </a:r>
              <a:endParaRPr lang="en-US" altLang="zh-TW" sz="1400" dirty="0"/>
            </a:p>
            <a:p>
              <a:pPr algn="just"/>
              <a:r>
                <a:rPr lang="en-US" altLang="zh-TW" sz="1400" b="1" dirty="0"/>
                <a:t>3.</a:t>
              </a:r>
              <a:r>
                <a:rPr lang="zh-TW" altLang="zh-TW" sz="1400" b="1" dirty="0"/>
                <a:t>行李</a:t>
              </a:r>
              <a:r>
                <a:rPr lang="en-US" altLang="zh-TW" sz="1400" b="1" dirty="0"/>
                <a:t>:a.</a:t>
              </a:r>
              <a:r>
                <a:rPr lang="zh-TW" altLang="zh-TW" sz="1400" b="1" dirty="0"/>
                <a:t>隨身斜背包：</a:t>
              </a:r>
              <a:r>
                <a:rPr lang="zh-TW" altLang="zh-TW" sz="1400" dirty="0"/>
                <a:t>攜帶物品如</a:t>
              </a:r>
              <a:r>
                <a:rPr lang="en-US" altLang="zh-TW" sz="1400" dirty="0"/>
                <a:t>:</a:t>
              </a:r>
              <a:r>
                <a:rPr lang="zh-TW" altLang="zh-TW" sz="1400" dirty="0"/>
                <a:t>証件、財物、筆、眼鏡、药品、手機、相機</a:t>
              </a:r>
              <a:r>
                <a:rPr lang="en-US" altLang="zh-TW" sz="1400" dirty="0"/>
                <a:t>(</a:t>
              </a:r>
              <a:r>
                <a:rPr lang="zh-TW" altLang="zh-TW" sz="1400" dirty="0"/>
                <a:t>電池</a:t>
              </a:r>
              <a:r>
                <a:rPr lang="en-US" altLang="zh-TW" sz="1400" dirty="0"/>
                <a:t>)</a:t>
              </a:r>
              <a:r>
                <a:rPr lang="zh-TW" altLang="zh-TW" sz="1400" dirty="0"/>
                <a:t>、平板電腦、記事本。</a:t>
              </a:r>
            </a:p>
            <a:p>
              <a:pPr algn="just"/>
              <a:r>
                <a:rPr lang="en-US" altLang="zh-TW" sz="1400" dirty="0"/>
                <a:t>        </a:t>
              </a:r>
              <a:r>
                <a:rPr lang="zh-Hant" altLang="en-US" sz="1400" dirty="0"/>
                <a:t>   </a:t>
              </a:r>
              <a:r>
                <a:rPr lang="en-US" altLang="zh-TW" sz="1400" b="1" dirty="0"/>
                <a:t>b.</a:t>
              </a:r>
              <a:r>
                <a:rPr lang="zh-TW" altLang="zh-TW" sz="1400" b="1" dirty="0"/>
                <a:t>隨身行李袋</a:t>
              </a:r>
              <a:r>
                <a:rPr lang="en-US" altLang="zh-TW" sz="1400" b="1" dirty="0"/>
                <a:t>(</a:t>
              </a:r>
              <a:r>
                <a:rPr lang="zh-TW" altLang="zh-TW" sz="1400" b="1" dirty="0"/>
                <a:t>背包</a:t>
              </a:r>
              <a:r>
                <a:rPr lang="en-US" altLang="zh-TW" sz="1400" b="1" dirty="0"/>
                <a:t>):</a:t>
              </a:r>
              <a:r>
                <a:rPr lang="en-US" altLang="zh-TW" sz="1400" dirty="0"/>
                <a:t> </a:t>
              </a:r>
              <a:r>
                <a:rPr lang="zh-TW" altLang="zh-TW" sz="1400" dirty="0"/>
                <a:t>如有西海岸伊卡行程</a:t>
              </a:r>
              <a:r>
                <a:rPr lang="en-US" altLang="zh-TW" sz="1400" dirty="0"/>
                <a:t>,</a:t>
              </a:r>
              <a:r>
                <a:rPr lang="zh-TW" altLang="zh-TW" sz="1400" dirty="0"/>
                <a:t>馬丘比丘行程需用到</a:t>
              </a:r>
              <a:r>
                <a:rPr lang="en-US" altLang="zh-TW" sz="1400" dirty="0"/>
                <a:t>,</a:t>
              </a:r>
              <a:r>
                <a:rPr lang="zh-TW" altLang="zh-TW" sz="1400" dirty="0"/>
                <a:t>或搭長途巴士時。</a:t>
              </a:r>
            </a:p>
            <a:p>
              <a:pPr algn="just"/>
              <a:r>
                <a:rPr lang="zh-TW" altLang="en-US" sz="1400" b="1" dirty="0"/>
                <a:t> </a:t>
              </a:r>
              <a:r>
                <a:rPr lang="zh-Hant" altLang="en-US" sz="1400" b="1" dirty="0"/>
                <a:t>             </a:t>
              </a:r>
              <a:r>
                <a:rPr lang="zh-TW" altLang="zh-TW" sz="1400" b="1" dirty="0"/>
                <a:t>隨身物</a:t>
              </a:r>
              <a:r>
                <a:rPr lang="en-US" altLang="zh-TW" sz="1400" b="1" dirty="0"/>
                <a:t>:</a:t>
              </a:r>
              <a:r>
                <a:rPr lang="zh-TW" altLang="zh-TW" sz="1400" b="1" dirty="0"/>
                <a:t>帽子</a:t>
              </a:r>
              <a:r>
                <a:rPr lang="en-US" altLang="zh-TW" sz="1400" b="1" dirty="0"/>
                <a:t>(</a:t>
              </a:r>
              <a:r>
                <a:rPr lang="zh-TW" altLang="zh-TW" sz="1400" b="1" dirty="0"/>
                <a:t>防晒</a:t>
              </a:r>
              <a:r>
                <a:rPr lang="en-US" altLang="zh-TW" sz="1400" b="1" dirty="0"/>
                <a:t>&amp;</a:t>
              </a:r>
              <a:r>
                <a:rPr lang="zh-TW" altLang="zh-TW" sz="1400" b="1" dirty="0"/>
                <a:t>保暖</a:t>
              </a:r>
              <a:r>
                <a:rPr lang="en-US" altLang="zh-TW" sz="1400" b="1" dirty="0"/>
                <a:t>)</a:t>
              </a:r>
              <a:r>
                <a:rPr lang="zh-TW" altLang="zh-TW" sz="1400" dirty="0"/>
                <a:t>、保溫水壺、手電筒及適宜衣物</a:t>
              </a:r>
              <a:r>
                <a:rPr lang="en-US" altLang="zh-TW" sz="1400" dirty="0"/>
                <a:t>.</a:t>
              </a:r>
              <a:r>
                <a:rPr lang="zh-TW" altLang="zh-TW" sz="1400" dirty="0"/>
                <a:t>药品、零食、盥洗及保養用品等</a:t>
              </a:r>
              <a:r>
                <a:rPr lang="zh-TW" altLang="zh-TW" sz="1400" b="1" dirty="0"/>
                <a:t>。</a:t>
              </a:r>
              <a:endParaRPr lang="zh-TW" altLang="zh-TW" sz="1400" dirty="0"/>
            </a:p>
            <a:p>
              <a:pPr algn="just"/>
              <a:r>
                <a:rPr lang="en-US" altLang="zh-TW" sz="1400" b="1" dirty="0"/>
                <a:t>      </a:t>
              </a:r>
              <a:r>
                <a:rPr lang="zh-Hant" altLang="en-US" sz="1400" b="1" dirty="0"/>
                <a:t>   </a:t>
              </a:r>
              <a:r>
                <a:rPr lang="en-US" altLang="zh-TW" sz="1400" b="1" dirty="0"/>
                <a:t> c.</a:t>
              </a:r>
              <a:r>
                <a:rPr lang="zh-TW" altLang="zh-TW" sz="1400" b="1" dirty="0"/>
                <a:t>行李</a:t>
              </a:r>
              <a:r>
                <a:rPr lang="en-US" altLang="zh-TW" sz="1400" b="1" dirty="0"/>
                <a:t>: </a:t>
              </a:r>
              <a:r>
                <a:rPr lang="zh-TW" altLang="zh-TW" sz="1400" b="1" dirty="0"/>
                <a:t>衣物托運箱中大型</a:t>
              </a:r>
              <a:r>
                <a:rPr lang="en-US" altLang="zh-TW" sz="1400" b="1" dirty="0"/>
                <a:t>23Kg,</a:t>
              </a:r>
              <a:r>
                <a:rPr lang="en-US" altLang="zh-TW" sz="1400" dirty="0"/>
                <a:t>(</a:t>
              </a:r>
              <a:r>
                <a:rPr lang="zh-TW" altLang="zh-TW" sz="1400" dirty="0"/>
                <a:t>過境美國托運行李不可鎖</a:t>
              </a:r>
              <a:r>
                <a:rPr lang="en-US" altLang="zh-TW" sz="1400" dirty="0"/>
                <a:t>,</a:t>
              </a:r>
              <a:r>
                <a:rPr lang="zh-TW" altLang="zh-TW" sz="1400" dirty="0"/>
                <a:t>此行程</a:t>
              </a:r>
              <a:r>
                <a:rPr lang="zh-TW" altLang="zh-TW" sz="1400" u="sng" dirty="0"/>
                <a:t>祕魯庫斯科、等</a:t>
              </a:r>
              <a:r>
                <a:rPr lang="zh-TW" altLang="zh-TW" sz="1400" dirty="0"/>
                <a:t>旅館皆連住</a:t>
              </a:r>
              <a:r>
                <a:rPr lang="en-US" altLang="zh-TW" sz="1400" dirty="0"/>
                <a:t>2</a:t>
              </a:r>
              <a:r>
                <a:rPr lang="zh-TW" altLang="zh-TW" sz="1400" dirty="0"/>
                <a:t>晚</a:t>
              </a:r>
              <a:r>
                <a:rPr lang="en-US" altLang="zh-TW" sz="1400" dirty="0"/>
                <a:t>,</a:t>
              </a:r>
              <a:r>
                <a:rPr lang="zh-TW" altLang="zh-TW" sz="1400" dirty="0"/>
                <a:t>可送洗衣物</a:t>
              </a:r>
              <a:r>
                <a:rPr lang="en-US" altLang="zh-TW" sz="1400" dirty="0"/>
                <a:t>)</a:t>
              </a:r>
              <a:r>
                <a:rPr lang="zh-TW" altLang="zh-TW" sz="1400" b="1" dirty="0"/>
                <a:t>。</a:t>
              </a:r>
              <a:endParaRPr lang="en-US" altLang="zh-TW" sz="1400" b="1" dirty="0"/>
            </a:p>
            <a:p>
              <a:r>
                <a:rPr lang="en-US" altLang="zh-TW" sz="1400" dirty="0"/>
                <a:t>4.</a:t>
              </a:r>
              <a:r>
                <a:rPr lang="zh-TW" altLang="zh-TW" sz="1400" b="1" dirty="0"/>
                <a:t>薄外套</a:t>
              </a:r>
              <a:r>
                <a:rPr lang="en-US" altLang="zh-TW" sz="1400" b="1" dirty="0"/>
                <a:t>:</a:t>
              </a:r>
              <a:r>
                <a:rPr lang="zh-TW" altLang="zh-TW" sz="1400" dirty="0"/>
                <a:t>旅館空調多為中央系統但冷暖多可自行調整</a:t>
              </a:r>
              <a:r>
                <a:rPr lang="en-US" altLang="zh-TW" sz="1400" dirty="0"/>
                <a:t>, </a:t>
              </a:r>
              <a:r>
                <a:rPr lang="zh-TW" altLang="zh-TW" sz="1400" dirty="0"/>
                <a:t>飛機上則為中央系統較不能調</a:t>
              </a:r>
              <a:r>
                <a:rPr lang="en-US" altLang="zh-TW" sz="1400" dirty="0"/>
                <a:t>,</a:t>
              </a:r>
              <a:r>
                <a:rPr lang="zh-TW" altLang="zh-TW" sz="1400" dirty="0"/>
                <a:t>請備一件薄的長袖外衣可穿。</a:t>
              </a:r>
            </a:p>
            <a:p>
              <a:r>
                <a:rPr lang="en-US" altLang="zh-TW" sz="1400" dirty="0"/>
                <a:t>5.</a:t>
              </a:r>
              <a:r>
                <a:rPr lang="zh-TW" altLang="zh-TW" sz="1400" b="1" dirty="0"/>
                <a:t>泳衣褲</a:t>
              </a:r>
              <a:r>
                <a:rPr lang="en-US" altLang="zh-TW" sz="1400" b="1" dirty="0"/>
                <a:t>:</a:t>
              </a:r>
              <a:r>
                <a:rPr lang="zh-TW" altLang="zh-TW" sz="1400" dirty="0"/>
                <a:t>如於海邊渡假飯店及伊瓜蘇渡假飯店多有游泳池</a:t>
              </a:r>
              <a:r>
                <a:rPr lang="en-US" altLang="zh-TW" sz="1400" dirty="0"/>
                <a:t>,</a:t>
              </a:r>
              <a:r>
                <a:rPr lang="zh-TW" altLang="zh-TW" sz="1400" dirty="0"/>
                <a:t>如有需要可攜帶泳衣褲。</a:t>
              </a:r>
            </a:p>
            <a:p>
              <a:r>
                <a:rPr lang="en-US" altLang="zh-TW" sz="1400" dirty="0"/>
                <a:t>6.</a:t>
              </a:r>
              <a:r>
                <a:rPr lang="zh-TW" altLang="zh-TW" sz="1400" b="1" dirty="0"/>
                <a:t>防曬</a:t>
              </a:r>
              <a:r>
                <a:rPr lang="en-US" altLang="zh-TW" sz="1400" b="1" dirty="0"/>
                <a:t>:</a:t>
              </a:r>
              <a:r>
                <a:rPr lang="en-US" altLang="zh-TW" sz="1400" dirty="0"/>
                <a:t> </a:t>
              </a:r>
              <a:r>
                <a:rPr lang="zh-TW" altLang="zh-TW" sz="1400" dirty="0"/>
                <a:t>南美行程地域廣大</a:t>
              </a:r>
              <a:r>
                <a:rPr lang="en-US" altLang="zh-TW" sz="1400" dirty="0"/>
                <a:t>,</a:t>
              </a:r>
              <a:r>
                <a:rPr lang="zh-TW" altLang="zh-TW" sz="1400" dirty="0"/>
                <a:t>多處屬緯度低日照長或安地斯山高原紫外線強的地區</a:t>
              </a:r>
              <a:r>
                <a:rPr lang="en-US" altLang="zh-TW" sz="1400" dirty="0"/>
                <a:t>,</a:t>
              </a:r>
              <a:r>
                <a:rPr lang="zh-TW" altLang="zh-TW" sz="1400" dirty="0"/>
                <a:t>其他地區祕魯多屬</a:t>
              </a:r>
              <a:r>
                <a:rPr lang="zh-TW" altLang="zh-TW" sz="1400" b="1" dirty="0"/>
                <a:t>四季</a:t>
              </a:r>
              <a:r>
                <a:rPr lang="zh-TW" altLang="zh-TW" sz="1400" dirty="0"/>
                <a:t>氣候皆炎熱之天候</a:t>
              </a:r>
              <a:r>
                <a:rPr lang="en-US" altLang="zh-TW" sz="1400" dirty="0"/>
                <a:t>,</a:t>
              </a:r>
              <a:r>
                <a:rPr lang="zh-TW" altLang="zh-TW" sz="1400" dirty="0"/>
                <a:t>行程在外時可帶帽子、傘、防曬油膏以防曬傷。</a:t>
              </a:r>
            </a:p>
            <a:p>
              <a:r>
                <a:rPr lang="en-US" altLang="zh-TW" sz="1400" dirty="0"/>
                <a:t>7.</a:t>
              </a:r>
              <a:r>
                <a:rPr lang="zh-TW" altLang="zh-TW" sz="1400" b="1" dirty="0"/>
                <a:t>雨季</a:t>
              </a:r>
              <a:r>
                <a:rPr lang="en-US" altLang="zh-TW" sz="1400" b="1" dirty="0"/>
                <a:t>: </a:t>
              </a:r>
              <a:r>
                <a:rPr lang="zh-TW" altLang="zh-TW" sz="1400" dirty="0"/>
                <a:t>南美洲</a:t>
              </a:r>
              <a:r>
                <a:rPr lang="en-US" altLang="zh-TW" sz="1400" dirty="0"/>
                <a:t>11</a:t>
              </a:r>
              <a:r>
                <a:rPr lang="zh-TW" altLang="zh-TW" sz="1400" dirty="0"/>
                <a:t>月至</a:t>
              </a:r>
              <a:r>
                <a:rPr lang="en-US" altLang="zh-TW" sz="1400" dirty="0"/>
                <a:t>-3</a:t>
              </a:r>
              <a:r>
                <a:rPr lang="zh-TW" altLang="zh-TW" sz="1400" dirty="0"/>
                <a:t>月時為夏季</a:t>
              </a:r>
              <a:r>
                <a:rPr lang="en-US" altLang="zh-TW" sz="1400" dirty="0"/>
                <a:t>,</a:t>
              </a:r>
              <a:r>
                <a:rPr lang="zh-TW" altLang="zh-TW" sz="1400" dirty="0"/>
                <a:t>也同時是雨季</a:t>
              </a:r>
              <a:r>
                <a:rPr lang="en-US" altLang="zh-TW" sz="1400" dirty="0"/>
                <a:t>,</a:t>
              </a:r>
              <a:r>
                <a:rPr lang="zh-TW" altLang="zh-TW" sz="1400" dirty="0"/>
                <a:t>但多不影響旅遊行程</a:t>
              </a:r>
              <a:r>
                <a:rPr lang="en-US" altLang="zh-TW" sz="1400" dirty="0"/>
                <a:t>,</a:t>
              </a:r>
              <a:r>
                <a:rPr lang="zh-TW" altLang="zh-TW" sz="1400" dirty="0"/>
                <a:t>只有秘魯馬丘比丘聖谷需防暴雨影響鐵路交通</a:t>
              </a:r>
              <a:r>
                <a:rPr lang="en-US" altLang="zh-TW" sz="1400" dirty="0"/>
                <a:t>,</a:t>
              </a:r>
              <a:r>
                <a:rPr lang="zh-TW" altLang="zh-TW" sz="1400" dirty="0"/>
                <a:t>其他地區旅客一般僅需備帽子及雨具即可</a:t>
              </a:r>
              <a:r>
                <a:rPr lang="zh-TW" altLang="zh-TW" dirty="0"/>
                <a:t>。</a:t>
              </a:r>
              <a:r>
                <a:rPr lang="zh-TW" altLang="zh-TW" sz="1600" dirty="0"/>
                <a:t> </a:t>
              </a:r>
            </a:p>
            <a:p>
              <a:r>
                <a:rPr lang="zh-TW" altLang="zh-TW" sz="1400" b="1" dirty="0"/>
                <a:t>二、食</a:t>
              </a:r>
              <a:r>
                <a:rPr lang="en-US" altLang="zh-TW" sz="1400" b="1" dirty="0"/>
                <a:t>Meals</a:t>
              </a:r>
              <a:endParaRPr lang="zh-TW" altLang="zh-TW" sz="1400" dirty="0"/>
            </a:p>
            <a:p>
              <a:r>
                <a:rPr lang="en-US" altLang="zh-TW" sz="1400" dirty="0"/>
                <a:t>1.</a:t>
              </a:r>
              <a:r>
                <a:rPr lang="zh-TW" altLang="zh-TW" sz="1400" b="1" dirty="0"/>
                <a:t>用餐</a:t>
              </a:r>
              <a:r>
                <a:rPr lang="en-US" altLang="zh-TW" sz="1400" dirty="0"/>
                <a:t>:</a:t>
              </a:r>
              <a:r>
                <a:rPr lang="zh-TW" altLang="zh-TW" sz="1400" dirty="0"/>
                <a:t>早餐均在飯店內享用美式或自助式早餐。午晚餐以各國風味餐套餐及自助餐為主、中式料理為輔</a:t>
              </a:r>
              <a:r>
                <a:rPr lang="en-US" altLang="zh-TW" sz="1400" dirty="0"/>
                <a:t>,</a:t>
              </a:r>
              <a:r>
                <a:rPr lang="zh-TW" altLang="zh-TW" sz="1400" b="1" dirty="0"/>
                <a:t>如有素食者請事先提出。</a:t>
              </a:r>
              <a:endParaRPr lang="zh-TW" altLang="zh-TW" sz="1400" dirty="0"/>
            </a:p>
            <a:p>
              <a:r>
                <a:rPr lang="en-US" altLang="zh-TW" sz="1400" dirty="0"/>
                <a:t>2</a:t>
              </a:r>
              <a:r>
                <a:rPr lang="en-US" altLang="zh-TW" sz="1400" b="1" dirty="0"/>
                <a:t>.</a:t>
              </a:r>
              <a:r>
                <a:rPr lang="zh-TW" altLang="zh-TW" sz="1400" b="1" dirty="0"/>
                <a:t>飲料</a:t>
              </a:r>
              <a:r>
                <a:rPr lang="en-US" altLang="zh-TW" sz="1400" dirty="0"/>
                <a:t>:</a:t>
              </a:r>
              <a:r>
                <a:rPr lang="zh-TW" altLang="zh-TW" sz="1400" dirty="0"/>
                <a:t>早餐多半供應果汁及咖啡，午晚餐餐廳如主動提供之飲料多為套裝已含，如自點之瓶裝飲料</a:t>
              </a:r>
              <a:r>
                <a:rPr lang="en-US" altLang="zh-TW" sz="1400" dirty="0"/>
                <a:t>(</a:t>
              </a:r>
              <a:r>
                <a:rPr lang="zh-TW" altLang="zh-TW" sz="1400" dirty="0"/>
                <a:t>含可樂、啤酒、葡萄酒等</a:t>
              </a:r>
              <a:r>
                <a:rPr lang="en-US" altLang="zh-TW" sz="1400" dirty="0"/>
                <a:t>)</a:t>
              </a:r>
              <a:r>
                <a:rPr lang="zh-TW" altLang="zh-TW" sz="1400" dirty="0"/>
                <a:t>均須另外自行付費。</a:t>
              </a:r>
            </a:p>
            <a:p>
              <a:r>
                <a:rPr lang="en-US" altLang="zh-TW" sz="1400" dirty="0"/>
                <a:t>3.</a:t>
              </a:r>
              <a:r>
                <a:rPr lang="zh-TW" altLang="zh-TW" sz="1400" b="1" dirty="0"/>
                <a:t>延誤用餐</a:t>
              </a:r>
              <a:r>
                <a:rPr lang="en-US" altLang="zh-TW" sz="1400" b="1" dirty="0"/>
                <a:t>:</a:t>
              </a:r>
              <a:r>
                <a:rPr lang="zh-TW" altLang="zh-TW" sz="1400" dirty="0"/>
                <a:t>在遊程中可能因搭機或配合行程安排或當地習慣，用餐時間有可能延誤，敬請可隨身備零食調整個人習慣及需求。</a:t>
              </a:r>
            </a:p>
            <a:p>
              <a:r>
                <a:rPr lang="en-US" altLang="zh-TW" sz="1400" dirty="0"/>
                <a:t>4.</a:t>
              </a:r>
              <a:r>
                <a:rPr lang="zh-TW" altLang="zh-TW" sz="1400" b="1" dirty="0"/>
                <a:t>飲水</a:t>
              </a:r>
              <a:r>
                <a:rPr lang="en-US" altLang="zh-TW" sz="1400" b="1" dirty="0"/>
                <a:t>:</a:t>
              </a:r>
              <a:r>
                <a:rPr lang="zh-TW" altLang="zh-TW" sz="1400" dirty="0"/>
                <a:t>現國內航線可携水入內</a:t>
              </a:r>
              <a:r>
                <a:rPr lang="en-US" altLang="zh-TW" sz="1400" dirty="0"/>
                <a:t>,</a:t>
              </a:r>
              <a:r>
                <a:rPr lang="zh-TW" altLang="zh-TW" sz="1400" dirty="0"/>
                <a:t>國際航線不可</a:t>
              </a:r>
              <a:r>
                <a:rPr lang="en-US" altLang="zh-TW" sz="1400" dirty="0"/>
                <a:t>,</a:t>
              </a:r>
              <a:r>
                <a:rPr lang="zh-TW" altLang="zh-TW" sz="1400" dirty="0"/>
                <a:t>請自備水容器於旅途中飲用</a:t>
              </a:r>
              <a:r>
                <a:rPr lang="en-US" altLang="zh-TW" sz="1400" dirty="0"/>
                <a:t>,</a:t>
              </a:r>
              <a:r>
                <a:rPr lang="zh-TW" altLang="zh-TW" sz="1400" dirty="0"/>
                <a:t>行程中領隊於車上每日會提供包裝水</a:t>
              </a:r>
              <a:r>
                <a:rPr lang="en-US" altLang="zh-TW" sz="1400" dirty="0"/>
                <a:t>1</a:t>
              </a:r>
              <a:r>
                <a:rPr lang="zh-TW" altLang="zh-TW" sz="1400" dirty="0"/>
                <a:t>瓶。 </a:t>
              </a:r>
              <a:endParaRPr kumimoji="1" lang="zh-TW" altLang="en-US" sz="1400" dirty="0"/>
            </a:p>
          </p:txBody>
        </p:sp>
      </p:grpSp>
      <p:sp>
        <p:nvSpPr>
          <p:cNvPr id="5" name="文字方塊 4">
            <a:extLst>
              <a:ext uri="{FF2B5EF4-FFF2-40B4-BE49-F238E27FC236}">
                <a16:creationId xmlns:a16="http://schemas.microsoft.com/office/drawing/2014/main" xmlns="" id="{24E11F61-962D-F44C-8532-D4B2A0F9AB16}"/>
              </a:ext>
            </a:extLst>
          </p:cNvPr>
          <p:cNvSpPr txBox="1"/>
          <p:nvPr/>
        </p:nvSpPr>
        <p:spPr>
          <a:xfrm>
            <a:off x="4582244" y="1852254"/>
            <a:ext cx="2736304" cy="424732"/>
          </a:xfrm>
          <a:prstGeom prst="rect">
            <a:avLst/>
          </a:prstGeom>
          <a:solidFill>
            <a:srgbClr val="00B0F0"/>
          </a:solidFill>
        </p:spPr>
        <p:txBody>
          <a:bodyPr wrap="square" rtlCol="0">
            <a:spAutoFit/>
          </a:bodyPr>
          <a:lstStyle/>
          <a:p>
            <a:pPr>
              <a:lnSpc>
                <a:spcPct val="90000"/>
              </a:lnSpc>
            </a:pPr>
            <a:r>
              <a:rPr kumimoji="1" lang="zh-Hant" altLang="en-US" sz="2400" dirty="0"/>
              <a:t>準備衣服 體驗飲食 </a:t>
            </a:r>
            <a:endParaRPr kumimoji="1" lang="en-US" altLang="zh-Hant" sz="2400" dirty="0"/>
          </a:p>
        </p:txBody>
      </p:sp>
    </p:spTree>
    <p:extLst>
      <p:ext uri="{BB962C8B-B14F-4D97-AF65-F5344CB8AC3E}">
        <p14:creationId xmlns:p14="http://schemas.microsoft.com/office/powerpoint/2010/main" val="35436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xmlns="" id="{33DD6B73-42DB-494C-822A-3FE64F2FB4EF}"/>
              </a:ext>
            </a:extLst>
          </p:cNvPr>
          <p:cNvGrpSpPr/>
          <p:nvPr/>
        </p:nvGrpSpPr>
        <p:grpSpPr>
          <a:xfrm>
            <a:off x="189756" y="35332"/>
            <a:ext cx="11809312" cy="6706036"/>
            <a:chOff x="189756" y="35332"/>
            <a:chExt cx="11809312" cy="6706036"/>
          </a:xfrm>
        </p:grpSpPr>
        <p:sp>
          <p:nvSpPr>
            <p:cNvPr id="2" name="文字方塊 1">
              <a:extLst>
                <a:ext uri="{FF2B5EF4-FFF2-40B4-BE49-F238E27FC236}">
                  <a16:creationId xmlns:a16="http://schemas.microsoft.com/office/drawing/2014/main" xmlns="" id="{9715186A-6506-D449-834B-001D27A8E310}"/>
                </a:ext>
              </a:extLst>
            </p:cNvPr>
            <p:cNvSpPr txBox="1"/>
            <p:nvPr/>
          </p:nvSpPr>
          <p:spPr>
            <a:xfrm>
              <a:off x="189756" y="401171"/>
              <a:ext cx="11809312" cy="6340197"/>
            </a:xfrm>
            <a:prstGeom prst="rect">
              <a:avLst/>
            </a:prstGeom>
            <a:noFill/>
            <a:ln>
              <a:solidFill>
                <a:srgbClr val="00B050"/>
              </a:solidFill>
            </a:ln>
          </p:spPr>
          <p:txBody>
            <a:bodyPr wrap="square" rtlCol="0">
              <a:spAutoFit/>
            </a:bodyPr>
            <a:lstStyle/>
            <a:p>
              <a:pPr algn="just"/>
              <a:r>
                <a:rPr lang="zh-TW" altLang="zh-TW" sz="1400" b="1" dirty="0"/>
                <a:t>三、住</a:t>
              </a:r>
              <a:r>
                <a:rPr lang="en-US" altLang="zh-TW" sz="1400" b="1" dirty="0"/>
                <a:t>Hotels</a:t>
              </a:r>
              <a:r>
                <a:rPr lang="zh-TW" altLang="zh-TW" sz="1400" b="1" dirty="0"/>
                <a:t>　 </a:t>
              </a:r>
              <a:endParaRPr lang="zh-TW" altLang="zh-TW" sz="1400" dirty="0"/>
            </a:p>
            <a:p>
              <a:pPr algn="just"/>
              <a:r>
                <a:rPr lang="en-US" altLang="zh-TW" sz="1400" dirty="0"/>
                <a:t> 1. </a:t>
              </a:r>
              <a:r>
                <a:rPr lang="zh-TW" altLang="zh-TW" sz="1400" b="1" dirty="0"/>
                <a:t>旅館</a:t>
              </a:r>
              <a:r>
                <a:rPr lang="en-US" altLang="zh-TW" sz="1400" b="1" dirty="0"/>
                <a:t>:</a:t>
              </a:r>
              <a:r>
                <a:rPr lang="zh-TW" altLang="zh-TW" sz="1400" dirty="0"/>
                <a:t>行程以五星或地區</a:t>
              </a:r>
              <a:r>
                <a:rPr lang="en-US" altLang="zh-TW" sz="1400" dirty="0"/>
                <a:t>A</a:t>
              </a:r>
              <a:r>
                <a:rPr lang="zh-TW" altLang="zh-TW" sz="1400" dirty="0"/>
                <a:t>級旅館為主</a:t>
              </a:r>
              <a:r>
                <a:rPr lang="en-US" altLang="zh-TW" sz="1400" dirty="0"/>
                <a:t> (</a:t>
              </a:r>
              <a:r>
                <a:rPr lang="zh-TW" altLang="zh-TW" sz="1400" dirty="0"/>
                <a:t>附旅館參考表</a:t>
              </a:r>
              <a:r>
                <a:rPr lang="en-US" altLang="zh-TW" sz="1400" dirty="0"/>
                <a:t>)</a:t>
              </a:r>
              <a:r>
                <a:rPr lang="zh-TW" altLang="zh-TW" sz="1400" dirty="0"/>
                <a:t>或採用當時當地可提供最佳之旅館。</a:t>
              </a:r>
            </a:p>
            <a:p>
              <a:pPr algn="just"/>
              <a:r>
                <a:rPr lang="en-US" altLang="zh-TW" sz="1400" dirty="0"/>
                <a:t> 2. </a:t>
              </a:r>
              <a:r>
                <a:rPr lang="zh-TW" altLang="zh-TW" sz="1400" b="1" dirty="0"/>
                <a:t>電話</a:t>
              </a:r>
              <a:r>
                <a:rPr lang="en-US" altLang="zh-TW" sz="1400" dirty="0"/>
                <a:t>:</a:t>
              </a:r>
              <a:r>
                <a:rPr lang="zh-TW" altLang="zh-TW" sz="1400" dirty="0"/>
                <a:t>要於住宿旅館房間打電話有些可直撥</a:t>
              </a:r>
              <a:r>
                <a:rPr lang="en-US" altLang="zh-TW" sz="1400" dirty="0"/>
                <a:t>,</a:t>
              </a:r>
              <a:r>
                <a:rPr lang="zh-TW" altLang="zh-TW" sz="1400" dirty="0"/>
                <a:t>有的必須於櫃檯預付訂金</a:t>
              </a:r>
              <a:r>
                <a:rPr lang="en-US" altLang="zh-TW" sz="1400" dirty="0"/>
                <a:t>,</a:t>
              </a:r>
              <a:r>
                <a:rPr lang="zh-TW" altLang="zh-TW" sz="1400" dirty="0"/>
                <a:t>待退房時結帳</a:t>
              </a:r>
              <a:r>
                <a:rPr lang="en-US" altLang="zh-TW" sz="1400" dirty="0"/>
                <a:t>,</a:t>
              </a:r>
              <a:r>
                <a:rPr lang="zh-TW" altLang="zh-TW" sz="1400" dirty="0"/>
                <a:t>可使用國際信用卡</a:t>
              </a:r>
              <a:r>
                <a:rPr lang="en-US" altLang="zh-TW" sz="1400" dirty="0"/>
                <a:t>,</a:t>
              </a:r>
              <a:r>
                <a:rPr lang="zh-TW" altLang="zh-TW" sz="1400" dirty="0"/>
                <a:t>非常方便。行動電話出發前可向電信公司設定可國外漫遊通話。</a:t>
              </a:r>
            </a:p>
            <a:p>
              <a:pPr algn="just"/>
              <a:r>
                <a:rPr lang="en-US" altLang="zh-TW" sz="1400" dirty="0"/>
                <a:t>3. </a:t>
              </a:r>
              <a:r>
                <a:rPr lang="en-US" altLang="zh-TW" sz="1400" b="1" dirty="0" err="1"/>
                <a:t>WiFi</a:t>
              </a:r>
              <a:r>
                <a:rPr lang="en-US" altLang="zh-TW" sz="1400" b="1" dirty="0"/>
                <a:t>:</a:t>
              </a:r>
              <a:r>
                <a:rPr lang="zh-TW" altLang="zh-TW" sz="1400" dirty="0"/>
                <a:t>現旅館多備有免費</a:t>
              </a:r>
              <a:r>
                <a:rPr lang="en-US" altLang="zh-TW" sz="1400" dirty="0"/>
                <a:t>Wi-Fi</a:t>
              </a:r>
              <a:r>
                <a:rPr lang="zh-TW" altLang="zh-TW" sz="1400" dirty="0"/>
                <a:t>於旅館大廳使用</a:t>
              </a:r>
              <a:r>
                <a:rPr lang="en-US" altLang="zh-TW" sz="1400" dirty="0"/>
                <a:t>,</a:t>
              </a:r>
              <a:r>
                <a:rPr lang="zh-TW" altLang="zh-TW" sz="1400" dirty="0"/>
                <a:t>房間內是否需付費則不一</a:t>
              </a:r>
              <a:r>
                <a:rPr lang="en-US" altLang="zh-TW" sz="1400" dirty="0"/>
                <a:t>,</a:t>
              </a:r>
              <a:r>
                <a:rPr lang="zh-TW" altLang="zh-TW" sz="1400" dirty="0"/>
                <a:t>請入住時確認。</a:t>
              </a:r>
            </a:p>
            <a:p>
              <a:pPr algn="just"/>
              <a:r>
                <a:rPr lang="en-US" altLang="zh-TW" sz="1400" dirty="0"/>
                <a:t>4. Mini Bar:</a:t>
              </a:r>
              <a:r>
                <a:rPr lang="zh-TW" altLang="zh-TW" sz="1400" dirty="0"/>
                <a:t>房間內冰箱物品如有使用</a:t>
              </a:r>
              <a:r>
                <a:rPr lang="en-US" altLang="zh-TW" sz="1400" dirty="0"/>
                <a:t>,</a:t>
              </a:r>
              <a:r>
                <a:rPr lang="zh-TW" altLang="zh-TW" sz="1400" dirty="0"/>
                <a:t>請自行結帳付費</a:t>
              </a:r>
              <a:r>
                <a:rPr lang="en-US" altLang="zh-TW" sz="1400" dirty="0"/>
                <a:t>,</a:t>
              </a:r>
              <a:r>
                <a:rPr lang="zh-TW" altLang="zh-TW" sz="1400" dirty="0"/>
                <a:t>房間内如有置放瓶裝水是否付費則不一</a:t>
              </a:r>
              <a:r>
                <a:rPr lang="en-US" altLang="zh-TW" sz="1400" dirty="0"/>
                <a:t>,</a:t>
              </a:r>
              <a:r>
                <a:rPr lang="zh-TW" altLang="zh-TW" sz="1400" dirty="0"/>
                <a:t>請見瓶上文字說明。</a:t>
              </a:r>
            </a:p>
            <a:p>
              <a:pPr algn="just"/>
              <a:r>
                <a:rPr lang="en-US" altLang="zh-TW" sz="1400" dirty="0"/>
                <a:t>5.</a:t>
              </a:r>
              <a:r>
                <a:rPr lang="zh-TW" altLang="zh-TW" sz="1400" b="1" dirty="0"/>
                <a:t>盥洗用品</a:t>
              </a:r>
              <a:r>
                <a:rPr lang="en-US" altLang="zh-TW" sz="1400" b="1" dirty="0"/>
                <a:t>:</a:t>
              </a:r>
              <a:r>
                <a:rPr lang="zh-TW" altLang="zh-TW" sz="1400" dirty="0"/>
                <a:t>中南美洲旅館皆施行標準環保設施</a:t>
              </a:r>
              <a:r>
                <a:rPr lang="en-US" altLang="zh-TW" sz="1400" dirty="0"/>
                <a:t>,</a:t>
              </a:r>
              <a:r>
                <a:rPr lang="zh-TW" altLang="zh-TW" sz="1400" dirty="0"/>
                <a:t>所以房間內通常有大浴巾</a:t>
              </a:r>
              <a:r>
                <a:rPr lang="en-US" altLang="zh-TW" sz="1400" dirty="0"/>
                <a:t>,</a:t>
              </a:r>
              <a:r>
                <a:rPr lang="zh-TW" altLang="zh-TW" sz="1400" dirty="0"/>
                <a:t>沒有小毛巾</a:t>
              </a:r>
              <a:r>
                <a:rPr lang="en-US" altLang="zh-TW" sz="1400" dirty="0"/>
                <a:t>,</a:t>
              </a:r>
              <a:r>
                <a:rPr lang="zh-TW" altLang="zh-TW" sz="1400" b="1" dirty="0"/>
                <a:t>個人盥洗用品要自備如牙刷、牙膏、刮鬍刀、小洗瞼巾、拖鞋</a:t>
              </a:r>
              <a:r>
                <a:rPr lang="zh-TW" altLang="zh-TW" sz="1400" dirty="0"/>
                <a:t>。吹風機、洗面皂、洗髮精旅館則多有提供。</a:t>
              </a:r>
            </a:p>
            <a:p>
              <a:pPr algn="just"/>
              <a:r>
                <a:rPr lang="en-US" altLang="zh-TW" sz="1400" dirty="0"/>
                <a:t> 6.</a:t>
              </a:r>
              <a:r>
                <a:rPr lang="zh-TW" altLang="zh-TW" sz="1400" b="1" dirty="0"/>
                <a:t>電壓插頭</a:t>
              </a:r>
              <a:r>
                <a:rPr lang="en-US" altLang="zh-TW" sz="1400" b="1" dirty="0"/>
                <a:t>:</a:t>
              </a:r>
              <a:r>
                <a:rPr lang="zh-TW" altLang="zh-TW" sz="1400" dirty="0"/>
                <a:t>旅館內電源多有</a:t>
              </a:r>
              <a:r>
                <a:rPr lang="en-US" altLang="zh-TW" sz="1400" dirty="0"/>
                <a:t>100-240</a:t>
              </a:r>
              <a:r>
                <a:rPr lang="zh-TW" altLang="zh-TW" sz="1400" dirty="0"/>
                <a:t>電壓插座</a:t>
              </a:r>
              <a:r>
                <a:rPr lang="en-US" altLang="zh-TW" sz="1400" dirty="0"/>
                <a:t>, </a:t>
              </a:r>
              <a:r>
                <a:rPr lang="zh-TW" altLang="zh-TW" sz="1400" dirty="0"/>
                <a:t>插頭型式有双扁及双圓型</a:t>
              </a:r>
              <a:r>
                <a:rPr lang="en-US" altLang="zh-TW" sz="1400" dirty="0"/>
                <a:t>,</a:t>
              </a:r>
              <a:r>
                <a:rPr lang="zh-TW" altLang="zh-TW" sz="1400" dirty="0"/>
                <a:t>可備延長線</a:t>
              </a:r>
              <a:r>
                <a:rPr lang="en-US" altLang="zh-TW" sz="1400" dirty="0"/>
                <a:t>(1</a:t>
              </a:r>
              <a:r>
                <a:rPr lang="zh-TW" altLang="zh-TW" sz="1400" dirty="0"/>
                <a:t>公尺長</a:t>
              </a:r>
              <a:r>
                <a:rPr lang="en-US" altLang="zh-TW" sz="1400" dirty="0"/>
                <a:t>,</a:t>
              </a:r>
              <a:r>
                <a:rPr lang="zh-TW" altLang="zh-TW" sz="1400" dirty="0"/>
                <a:t>易於分插充電設備</a:t>
              </a:r>
              <a:r>
                <a:rPr lang="en-US" altLang="zh-TW" sz="1400" dirty="0"/>
                <a:t>)</a:t>
              </a:r>
              <a:r>
                <a:rPr lang="zh-TW" altLang="zh-TW" sz="1400" dirty="0"/>
                <a:t>。</a:t>
              </a:r>
            </a:p>
            <a:p>
              <a:pPr algn="just"/>
              <a:r>
                <a:rPr lang="en-US" altLang="zh-TW" sz="1400" dirty="0"/>
                <a:t>7</a:t>
              </a:r>
              <a:r>
                <a:rPr lang="en-US" altLang="zh-TW" sz="1400" b="1" dirty="0"/>
                <a:t>.</a:t>
              </a:r>
              <a:r>
                <a:rPr lang="zh-TW" altLang="zh-TW" sz="1400" b="1" dirty="0"/>
                <a:t>手電筒</a:t>
              </a:r>
              <a:r>
                <a:rPr lang="en-US" altLang="zh-TW" sz="1400" b="1" dirty="0"/>
                <a:t>:</a:t>
              </a:r>
              <a:r>
                <a:rPr lang="zh-TW" altLang="zh-TW" sz="1400" dirty="0"/>
                <a:t>若行程有去亞馬遜河</a:t>
              </a:r>
              <a:r>
                <a:rPr lang="en-US" altLang="zh-TW" sz="1400" dirty="0"/>
                <a:t>,</a:t>
              </a:r>
              <a:r>
                <a:rPr lang="zh-TW" altLang="zh-TW" sz="1400" dirty="0"/>
                <a:t>如住宿於雨林中旅館時</a:t>
              </a:r>
              <a:r>
                <a:rPr lang="en-US" altLang="zh-TW" sz="1400" dirty="0"/>
                <a:t>,</a:t>
              </a:r>
              <a:r>
                <a:rPr lang="zh-TW" altLang="zh-TW" sz="1400" dirty="0"/>
                <a:t>通常衛生條件皆</a:t>
              </a:r>
              <a:r>
                <a:rPr lang="en-US" altLang="zh-TW" sz="1400" dirty="0"/>
                <a:t>OK,</a:t>
              </a:r>
              <a:r>
                <a:rPr lang="zh-TW" altLang="zh-TW" sz="1400" dirty="0"/>
                <a:t>但物質條件較差</a:t>
              </a:r>
              <a:r>
                <a:rPr lang="en-US" altLang="zh-TW" sz="1400" dirty="0"/>
                <a:t>,</a:t>
              </a:r>
              <a:r>
                <a:rPr lang="zh-TW" altLang="zh-TW" sz="1400" dirty="0"/>
                <a:t>夜間供電有限制</a:t>
              </a:r>
              <a:r>
                <a:rPr lang="en-US" altLang="zh-TW" sz="1400" dirty="0"/>
                <a:t>,</a:t>
              </a:r>
              <a:r>
                <a:rPr lang="zh-TW" altLang="zh-TW" sz="1400" dirty="0"/>
                <a:t>需自備手電筒、驅蚊水。 </a:t>
              </a:r>
            </a:p>
            <a:p>
              <a:pPr algn="just"/>
              <a:r>
                <a:rPr lang="en-US" altLang="zh-TW" sz="1400" b="1" dirty="0"/>
                <a:t> </a:t>
              </a:r>
              <a:endParaRPr lang="zh-TW" altLang="zh-TW" sz="1400" dirty="0"/>
            </a:p>
            <a:p>
              <a:pPr algn="just"/>
              <a:r>
                <a:rPr lang="zh-TW" altLang="zh-TW" sz="1400" b="1" dirty="0"/>
                <a:t>四、行</a:t>
              </a:r>
              <a:r>
                <a:rPr lang="en-US" altLang="zh-TW" sz="1400" b="1" dirty="0"/>
                <a:t>Transportations</a:t>
              </a:r>
              <a:r>
                <a:rPr lang="zh-TW" altLang="zh-TW" sz="1400" b="1" dirty="0"/>
                <a:t>　</a:t>
              </a:r>
              <a:endParaRPr lang="zh-TW" altLang="zh-TW" sz="1400" dirty="0"/>
            </a:p>
            <a:p>
              <a:pPr algn="just"/>
              <a:r>
                <a:rPr lang="en-US" altLang="zh-TW" sz="1400" dirty="0"/>
                <a:t> 1.</a:t>
              </a:r>
              <a:r>
                <a:rPr lang="en-US" altLang="zh-TW" sz="1400" b="1" dirty="0"/>
                <a:t> </a:t>
              </a:r>
              <a:r>
                <a:rPr lang="zh-TW" altLang="zh-TW" sz="1400" b="1" dirty="0"/>
                <a:t>証件</a:t>
              </a:r>
              <a:r>
                <a:rPr lang="en-US" altLang="zh-TW" sz="1400" dirty="0"/>
                <a:t>: </a:t>
              </a:r>
              <a:r>
                <a:rPr lang="zh-TW" altLang="zh-TW" sz="1400" dirty="0"/>
                <a:t>旅遊証件及機票憑証影本以電子檔另</a:t>
              </a:r>
              <a:r>
                <a:rPr lang="zh-TW" altLang="zh-TW" sz="1400" b="1" dirty="0"/>
                <a:t>行</a:t>
              </a:r>
              <a:r>
                <a:rPr lang="zh-TW" altLang="zh-TW" sz="1400" dirty="0"/>
                <a:t>貯存於智慧手機等設備中。</a:t>
              </a:r>
            </a:p>
            <a:p>
              <a:pPr algn="just"/>
              <a:r>
                <a:rPr lang="en-US" altLang="zh-TW" sz="1400" b="1" dirty="0"/>
                <a:t>2. </a:t>
              </a:r>
              <a:r>
                <a:rPr lang="zh-TW" altLang="zh-TW" sz="1400" b="1" dirty="0"/>
                <a:t>搭機</a:t>
              </a:r>
              <a:r>
                <a:rPr lang="en-US" altLang="zh-TW" sz="1400" b="1" dirty="0"/>
                <a:t>:</a:t>
              </a:r>
              <a:r>
                <a:rPr lang="zh-TW" altLang="zh-TW" sz="1400" dirty="0"/>
                <a:t>南美洲旅遊不同於歐美</a:t>
              </a:r>
              <a:r>
                <a:rPr lang="en-US" altLang="zh-TW" sz="1400" dirty="0"/>
                <a:t>,</a:t>
              </a:r>
              <a:r>
                <a:rPr lang="zh-TW" altLang="zh-TW" sz="1400" dirty="0"/>
                <a:t>行程各地區距離遙遠</a:t>
              </a:r>
              <a:r>
                <a:rPr lang="en-US" altLang="zh-TW" sz="1400" dirty="0"/>
                <a:t>,</a:t>
              </a:r>
              <a:r>
                <a:rPr lang="zh-TW" altLang="zh-TW" sz="1400" dirty="0"/>
                <a:t>所以搭飛機及轉機時間較多</a:t>
              </a:r>
              <a:r>
                <a:rPr lang="en-US" altLang="zh-TW" sz="1400" dirty="0"/>
                <a:t>,</a:t>
              </a:r>
              <a:r>
                <a:rPr lang="zh-TW" altLang="zh-TW" sz="1400" dirty="0"/>
                <a:t>有些班機誤點或櫃檯作業效率較慢</a:t>
              </a:r>
              <a:r>
                <a:rPr lang="en-US" altLang="zh-TW" sz="1400" dirty="0"/>
                <a:t>, </a:t>
              </a:r>
              <a:r>
                <a:rPr lang="zh-TW" altLang="zh-TW" sz="1400" dirty="0"/>
                <a:t>實屬地區特性無法克服</a:t>
              </a:r>
              <a:r>
                <a:rPr lang="en-US" altLang="zh-TW" sz="1400" dirty="0"/>
                <a:t>,</a:t>
              </a:r>
              <a:r>
                <a:rPr lang="zh-TW" altLang="zh-TW" sz="1400" dirty="0"/>
                <a:t>敬請旅客隨緣包涵。</a:t>
              </a:r>
            </a:p>
            <a:p>
              <a:pPr algn="just"/>
              <a:r>
                <a:rPr lang="en-US" altLang="zh-TW" sz="1400" dirty="0"/>
                <a:t> 3. </a:t>
              </a:r>
              <a:r>
                <a:rPr lang="zh-TW" altLang="zh-TW" sz="1400" b="1" dirty="0"/>
                <a:t>入境卡</a:t>
              </a:r>
              <a:r>
                <a:rPr lang="en-US" altLang="zh-TW" sz="1400" b="1" dirty="0"/>
                <a:t>:</a:t>
              </a:r>
              <a:r>
                <a:rPr lang="zh-TW" altLang="zh-TW" sz="1400" dirty="0"/>
                <a:t>南美各國入境卡</a:t>
              </a:r>
              <a:r>
                <a:rPr lang="en-US" altLang="zh-TW" sz="1400" dirty="0"/>
                <a:t>(Tourist Card) </a:t>
              </a:r>
              <a:r>
                <a:rPr lang="zh-TW" altLang="zh-TW" sz="1400" dirty="0"/>
                <a:t>及海関申報單</a:t>
              </a:r>
              <a:r>
                <a:rPr lang="en-US" altLang="zh-TW" sz="1400" dirty="0"/>
                <a:t>( </a:t>
              </a:r>
              <a:r>
                <a:rPr lang="zh-TW" altLang="zh-TW" sz="1400" dirty="0"/>
                <a:t>秘魯及智利需於機上填寫</a:t>
              </a:r>
              <a:r>
                <a:rPr lang="en-US" altLang="zh-TW" sz="1400" dirty="0"/>
                <a:t>, </a:t>
              </a:r>
              <a:r>
                <a:rPr lang="zh-TW" altLang="zh-TW" sz="1400" dirty="0"/>
                <a:t>需備筆及眼鏡</a:t>
              </a:r>
              <a:r>
                <a:rPr lang="en-US" altLang="zh-TW" sz="1400" dirty="0"/>
                <a:t>, </a:t>
              </a:r>
              <a:r>
                <a:rPr lang="zh-TW" altLang="zh-TW" sz="1400" dirty="0"/>
                <a:t>如有疑難機上有空服員及領隊可協助</a:t>
              </a:r>
              <a:r>
                <a:rPr lang="en-US" altLang="zh-TW" sz="1400" dirty="0"/>
                <a:t>,</a:t>
              </a:r>
              <a:r>
                <a:rPr lang="zh-TW" altLang="zh-TW" sz="1400" b="1" u="sng" dirty="0"/>
                <a:t>入境卡</a:t>
              </a:r>
              <a:r>
                <a:rPr lang="zh-TW" altLang="zh-TW" sz="1400" dirty="0"/>
                <a:t>附聯需保存妥當勿遺失</a:t>
              </a:r>
              <a:r>
                <a:rPr lang="en-US" altLang="zh-TW" sz="1400" dirty="0"/>
                <a:t>,</a:t>
              </a:r>
              <a:r>
                <a:rPr lang="zh-TW" altLang="zh-TW" sz="1400" dirty="0"/>
                <a:t>入境卡副聯及護照在旅館</a:t>
              </a:r>
              <a:r>
                <a:rPr lang="en-US" altLang="zh-TW" sz="1400" dirty="0"/>
                <a:t>Check-in</a:t>
              </a:r>
              <a:r>
                <a:rPr lang="zh-TW" altLang="zh-TW" sz="1400" dirty="0"/>
                <a:t>時皆需用到。</a:t>
              </a:r>
            </a:p>
            <a:p>
              <a:pPr algn="just"/>
              <a:r>
                <a:rPr lang="en-US" altLang="zh-TW" sz="1400" dirty="0"/>
                <a:t> 4. </a:t>
              </a:r>
              <a:r>
                <a:rPr lang="zh-TW" altLang="zh-TW" sz="1400" b="1" dirty="0"/>
                <a:t>巴士</a:t>
              </a:r>
              <a:r>
                <a:rPr lang="en-US" altLang="zh-TW" sz="1400" b="1" dirty="0"/>
                <a:t>:</a:t>
              </a:r>
              <a:r>
                <a:rPr lang="zh-TW" altLang="zh-TW" sz="1400" dirty="0"/>
                <a:t>行程中偏遠小城市</a:t>
              </a:r>
              <a:r>
                <a:rPr lang="en-US" altLang="zh-TW" sz="1400" dirty="0"/>
                <a:t>(</a:t>
              </a:r>
              <a:r>
                <a:rPr lang="zh-TW" altLang="zh-TW" sz="1400" dirty="0"/>
                <a:t>例</a:t>
              </a:r>
              <a:r>
                <a:rPr lang="en-US" altLang="zh-TW" sz="1400" dirty="0"/>
                <a:t>:</a:t>
              </a:r>
              <a:r>
                <a:rPr lang="zh-TW" altLang="zh-TW" sz="1400" dirty="0"/>
                <a:t>安地斯山</a:t>
              </a:r>
              <a:r>
                <a:rPr lang="en-US" altLang="zh-TW" sz="1400" dirty="0"/>
                <a:t>)</a:t>
              </a:r>
              <a:r>
                <a:rPr lang="zh-TW" altLang="zh-TW" sz="1400" dirty="0"/>
                <a:t>常因當地運輸條件不足，使用小型或中型車輛或老舊，難與大城市車輛相比，大城市均為豪華大巴士，本行程中除飛機及巴士外另有火車、船、 纜車，交通使用上非常多元。</a:t>
              </a:r>
            </a:p>
            <a:p>
              <a:pPr algn="just"/>
              <a:r>
                <a:rPr lang="en-US" altLang="zh-TW" sz="1400" dirty="0"/>
                <a:t> 5. </a:t>
              </a:r>
              <a:r>
                <a:rPr lang="zh-TW" altLang="zh-TW" sz="1400" b="1" dirty="0"/>
                <a:t>座位</a:t>
              </a:r>
              <a:r>
                <a:rPr lang="en-US" altLang="zh-TW" sz="1400" b="1" dirty="0"/>
                <a:t>:</a:t>
              </a:r>
              <a:r>
                <a:rPr lang="zh-TW" altLang="zh-TW" sz="1400" dirty="0"/>
                <a:t>行程中搭乘旅遊巴士時請相互禮讓</a:t>
              </a:r>
              <a:r>
                <a:rPr lang="en-US" altLang="zh-TW" sz="1400" dirty="0"/>
                <a:t>,</a:t>
              </a:r>
              <a:r>
                <a:rPr lang="zh-TW" altLang="zh-TW" sz="1400" dirty="0"/>
                <a:t>前後排座位也請適度每日自行更換</a:t>
              </a:r>
              <a:r>
                <a:rPr lang="en-US" altLang="zh-TW" sz="1400" dirty="0"/>
                <a:t>,</a:t>
              </a:r>
              <a:r>
                <a:rPr lang="zh-TW" altLang="zh-TW" sz="1400" dirty="0"/>
                <a:t>首排座位請留給工作人員以利作業。</a:t>
              </a:r>
            </a:p>
            <a:p>
              <a:pPr algn="just"/>
              <a:r>
                <a:rPr lang="en-US" altLang="zh-TW" sz="1400" dirty="0"/>
                <a:t>6. </a:t>
              </a:r>
              <a:r>
                <a:rPr lang="zh-TW" altLang="zh-TW" sz="1400" b="1" dirty="0"/>
                <a:t>行李</a:t>
              </a:r>
              <a:r>
                <a:rPr lang="en-US" altLang="zh-TW" sz="1400" b="1" dirty="0"/>
                <a:t>:</a:t>
              </a:r>
              <a:r>
                <a:rPr lang="zh-TW" altLang="zh-TW" sz="1400" dirty="0"/>
                <a:t>現於機場托運行李多為自行</a:t>
              </a:r>
              <a:r>
                <a:rPr lang="en-US" altLang="zh-TW" sz="1400" dirty="0"/>
                <a:t>Check-in,</a:t>
              </a:r>
              <a:r>
                <a:rPr lang="zh-TW" altLang="zh-TW" sz="1400" dirty="0"/>
                <a:t>每人以一件考量為宜，以行李箱有輪子款式為宜（品質要佳）每件以</a:t>
              </a:r>
              <a:r>
                <a:rPr lang="en-US" altLang="zh-TW" sz="1400" dirty="0"/>
                <a:t>23</a:t>
              </a:r>
              <a:r>
                <a:rPr lang="zh-TW" altLang="zh-TW" sz="1400" dirty="0"/>
                <a:t>公斤為上限</a:t>
              </a:r>
              <a:r>
                <a:rPr lang="en-US" altLang="zh-TW" sz="1400" dirty="0"/>
                <a:t>(</a:t>
              </a:r>
              <a:r>
                <a:rPr lang="zh-TW" altLang="zh-TW" sz="1400" dirty="0"/>
                <a:t>超重部份航段需補運費</a:t>
              </a:r>
              <a:r>
                <a:rPr lang="en-US" altLang="zh-TW" sz="1400" dirty="0"/>
                <a:t>),</a:t>
              </a:r>
              <a:r>
                <a:rPr lang="zh-TW" altLang="zh-TW" sz="1400" dirty="0"/>
                <a:t>手提行李太大會被要求托運，隨身攜帶小背包即可。 </a:t>
              </a:r>
            </a:p>
            <a:p>
              <a:pPr algn="just"/>
              <a:r>
                <a:rPr lang="en-US" altLang="zh-TW" sz="1400" dirty="0"/>
                <a:t>7.</a:t>
              </a:r>
              <a:r>
                <a:rPr lang="en-US" altLang="zh-TW" sz="1400" b="1" dirty="0"/>
                <a:t> </a:t>
              </a:r>
              <a:r>
                <a:rPr lang="zh-TW" altLang="zh-TW" sz="1400" b="1" dirty="0"/>
                <a:t>行李</a:t>
              </a:r>
              <a:r>
                <a:rPr lang="en-US" altLang="zh-TW" sz="1400" b="1" dirty="0"/>
                <a:t>:</a:t>
              </a:r>
              <a:r>
                <a:rPr lang="zh-TW" altLang="zh-TW" sz="1400" dirty="0"/>
                <a:t>南美行程中搭機及換飯店次數眾多</a:t>
              </a:r>
              <a:r>
                <a:rPr lang="en-US" altLang="zh-TW" sz="1400" dirty="0"/>
                <a:t>,</a:t>
              </a:r>
              <a:r>
                <a:rPr lang="zh-TW" altLang="zh-TW" sz="1400" dirty="0"/>
                <a:t>個人行李請務必自行保管妥當勿遺忘</a:t>
              </a:r>
              <a:r>
                <a:rPr lang="en-US" altLang="zh-TW" sz="1400" dirty="0"/>
                <a:t>,</a:t>
              </a:r>
              <a:r>
                <a:rPr lang="zh-TW" altLang="zh-TW" sz="1400" dirty="0"/>
                <a:t>行李進出機場飯店如需服務生處理則建議酌付小費。但如遇時間急迫及服務人員不足時或在機場行李轉盤時</a:t>
              </a:r>
              <a:r>
                <a:rPr lang="en-US" altLang="zh-TW" sz="1400" dirty="0"/>
                <a:t>,</a:t>
              </a:r>
              <a:r>
                <a:rPr lang="zh-TW" altLang="zh-TW" sz="1400" dirty="0"/>
                <a:t>皆需自行提取</a:t>
              </a:r>
              <a:r>
                <a:rPr lang="en-US" altLang="zh-TW" sz="1400" dirty="0"/>
                <a:t>,</a:t>
              </a:r>
              <a:r>
                <a:rPr lang="zh-TW" altLang="zh-TW" sz="1400" dirty="0"/>
                <a:t>個人行李數量固定</a:t>
              </a:r>
              <a:r>
                <a:rPr lang="en-US" altLang="zh-TW" sz="1400" dirty="0"/>
                <a:t>,</a:t>
              </a:r>
              <a:r>
                <a:rPr lang="zh-TW" altLang="zh-TW" sz="1400" dirty="0"/>
                <a:t>勿經常變動增減</a:t>
              </a:r>
              <a:r>
                <a:rPr lang="en-US" altLang="zh-TW" sz="1400" dirty="0"/>
                <a:t>,</a:t>
              </a:r>
              <a:r>
                <a:rPr lang="zh-TW" altLang="zh-TW" sz="1400" dirty="0"/>
                <a:t>否則較易遺忘</a:t>
              </a:r>
              <a:r>
                <a:rPr lang="en-US" altLang="zh-TW" sz="1400" dirty="0"/>
                <a:t>, </a:t>
              </a:r>
              <a:r>
                <a:rPr lang="zh-TW" altLang="zh-TW" sz="1400" dirty="0"/>
                <a:t>請將個人之行李外觀皆用手機拍照留存備用。</a:t>
              </a:r>
            </a:p>
            <a:p>
              <a:pPr algn="just"/>
              <a:r>
                <a:rPr lang="en-US" altLang="zh-TW" sz="1400" dirty="0"/>
                <a:t>8. </a:t>
              </a:r>
              <a:r>
                <a:rPr lang="zh-TW" altLang="zh-TW" sz="1400" b="1" dirty="0"/>
                <a:t>治安</a:t>
              </a:r>
              <a:r>
                <a:rPr lang="en-US" altLang="zh-TW" sz="1400" b="1" dirty="0"/>
                <a:t>:</a:t>
              </a:r>
              <a:r>
                <a:rPr lang="zh-TW" altLang="zh-TW" sz="1400" dirty="0"/>
                <a:t>在外治安需注意，貴重品如黃金手飾物品請勿攜帶，財物最好分開放，</a:t>
              </a:r>
              <a:r>
                <a:rPr lang="zh-TW" altLang="zh-TW" sz="1400" u="sng" dirty="0"/>
                <a:t>行程中個人貴重物品請自行保管勿置於遊覽車輛上</a:t>
              </a:r>
              <a:r>
                <a:rPr lang="en-US" altLang="zh-TW" sz="1400" u="sng" dirty="0"/>
                <a:t>,</a:t>
              </a:r>
              <a:r>
                <a:rPr lang="zh-TW" altLang="zh-TW" sz="1400" u="sng" dirty="0"/>
                <a:t>如有遺失舉証困難恕不負責。</a:t>
              </a:r>
              <a:endParaRPr lang="zh-TW" altLang="zh-TW" sz="1400" dirty="0"/>
            </a:p>
            <a:p>
              <a:pPr algn="just"/>
              <a:r>
                <a:rPr lang="en-US" altLang="zh-TW" sz="1400" dirty="0"/>
                <a:t>9. </a:t>
              </a:r>
              <a:r>
                <a:rPr lang="zh-TW" altLang="zh-TW" sz="1400" b="1" dirty="0"/>
                <a:t>離團</a:t>
              </a:r>
              <a:r>
                <a:rPr lang="en-US" altLang="zh-TW" sz="1400" dirty="0"/>
                <a:t>:</a:t>
              </a:r>
              <a:r>
                <a:rPr lang="zh-TW" altLang="zh-TW" sz="1400" dirty="0"/>
                <a:t>在行程中如個人因素未參加行程中之部份內容恕不退費</a:t>
              </a:r>
              <a:r>
                <a:rPr lang="en-US" altLang="zh-TW" sz="1400" dirty="0"/>
                <a:t>,</a:t>
              </a:r>
              <a:r>
                <a:rPr lang="zh-TW" altLang="zh-TW" sz="1400" dirty="0"/>
                <a:t>如需提早離團或延後返回</a:t>
              </a:r>
              <a:r>
                <a:rPr lang="en-US" altLang="zh-TW" sz="1400" dirty="0"/>
                <a:t>,</a:t>
              </a:r>
              <a:r>
                <a:rPr lang="zh-TW" altLang="zh-TW" sz="1400" dirty="0"/>
                <a:t>團體機票無法更改或退費，需另行訂位付費開票。</a:t>
              </a:r>
            </a:p>
            <a:p>
              <a:pPr algn="just"/>
              <a:r>
                <a:rPr lang="en-US" altLang="zh-TW" sz="1400" dirty="0"/>
                <a:t>10. </a:t>
              </a:r>
              <a:r>
                <a:rPr lang="zh-TW" altLang="zh-TW" sz="1400" b="1" dirty="0"/>
                <a:t>意外</a:t>
              </a:r>
              <a:r>
                <a:rPr lang="en-US" altLang="zh-TW" sz="1400" b="1" dirty="0"/>
                <a:t>:</a:t>
              </a:r>
              <a:r>
                <a:rPr lang="zh-TW" altLang="zh-TW" sz="1400" dirty="0"/>
                <a:t>行程中如遇不可抗拒之因素</a:t>
              </a:r>
              <a:r>
                <a:rPr lang="en-US" altLang="zh-TW" sz="1400" dirty="0"/>
                <a:t>,</a:t>
              </a:r>
              <a:r>
                <a:rPr lang="zh-TW" altLang="zh-TW" sz="1400" dirty="0"/>
                <a:t>例天災、戰爭、罷工、班機、疾病、、等因素</a:t>
              </a:r>
              <a:r>
                <a:rPr lang="en-US" altLang="zh-TW" sz="1400" dirty="0"/>
                <a:t>,</a:t>
              </a:r>
              <a:r>
                <a:rPr lang="zh-TW" altLang="zh-TW" sz="1400" dirty="0"/>
                <a:t>導至行程變更衍生所產</a:t>
              </a:r>
            </a:p>
            <a:p>
              <a:pPr algn="just"/>
              <a:r>
                <a:rPr lang="zh-TW" altLang="zh-TW" sz="1400" dirty="0"/>
                <a:t>生之費用旅客需自理。</a:t>
              </a:r>
              <a:r>
                <a:rPr lang="zh-TW" altLang="zh-TW" sz="1400" b="1" dirty="0"/>
                <a:t>建議</a:t>
              </a:r>
              <a:r>
                <a:rPr lang="en-US" altLang="zh-TW" sz="1400" b="1" dirty="0"/>
                <a:t>:</a:t>
              </a:r>
              <a:r>
                <a:rPr lang="en-US" altLang="zh-TW" sz="1400" dirty="0"/>
                <a:t> </a:t>
              </a:r>
              <a:r>
                <a:rPr lang="zh-TW" altLang="zh-TW" sz="1400" dirty="0"/>
                <a:t>旅客請備旅遊不便險理賠項目之旅平險。</a:t>
              </a:r>
            </a:p>
          </p:txBody>
        </p:sp>
        <p:sp>
          <p:nvSpPr>
            <p:cNvPr id="3" name="文字方塊 2">
              <a:extLst>
                <a:ext uri="{FF2B5EF4-FFF2-40B4-BE49-F238E27FC236}">
                  <a16:creationId xmlns:a16="http://schemas.microsoft.com/office/drawing/2014/main" xmlns="" id="{5BE9C280-A9AD-EA4E-9778-9ABF8B01190F}"/>
                </a:ext>
              </a:extLst>
            </p:cNvPr>
            <p:cNvSpPr txBox="1"/>
            <p:nvPr/>
          </p:nvSpPr>
          <p:spPr>
            <a:xfrm>
              <a:off x="5158308" y="35332"/>
              <a:ext cx="1728192" cy="369332"/>
            </a:xfrm>
            <a:prstGeom prst="rect">
              <a:avLst/>
            </a:prstGeom>
            <a:solidFill>
              <a:srgbClr val="00B0F0"/>
            </a:solidFill>
          </p:spPr>
          <p:txBody>
            <a:bodyPr wrap="square" rtlCol="0">
              <a:spAutoFit/>
            </a:bodyPr>
            <a:lstStyle/>
            <a:p>
              <a:pPr>
                <a:lnSpc>
                  <a:spcPct val="90000"/>
                </a:lnSpc>
              </a:pPr>
              <a:r>
                <a:rPr kumimoji="1" lang="zh-Hant" altLang="en-US" sz="2000" dirty="0"/>
                <a:t>住宿   交通</a:t>
              </a:r>
              <a:endParaRPr kumimoji="1" lang="zh-TW" altLang="en-US" sz="2000" dirty="0"/>
            </a:p>
          </p:txBody>
        </p:sp>
      </p:grpSp>
    </p:spTree>
    <p:extLst>
      <p:ext uri="{BB962C8B-B14F-4D97-AF65-F5344CB8AC3E}">
        <p14:creationId xmlns:p14="http://schemas.microsoft.com/office/powerpoint/2010/main" val="344593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xmlns="" id="{657C5308-8588-3C4C-A817-718F0FAE7463}"/>
              </a:ext>
            </a:extLst>
          </p:cNvPr>
          <p:cNvGrpSpPr/>
          <p:nvPr/>
        </p:nvGrpSpPr>
        <p:grpSpPr>
          <a:xfrm>
            <a:off x="4537" y="0"/>
            <a:ext cx="12210555" cy="6858000"/>
            <a:chOff x="4537" y="0"/>
            <a:chExt cx="12210555" cy="6858000"/>
          </a:xfrm>
        </p:grpSpPr>
        <p:sp>
          <p:nvSpPr>
            <p:cNvPr id="7" name="文字方塊 6">
              <a:extLst>
                <a:ext uri="{FF2B5EF4-FFF2-40B4-BE49-F238E27FC236}">
                  <a16:creationId xmlns:a16="http://schemas.microsoft.com/office/drawing/2014/main" xmlns="" id="{06D0C26B-B700-BD48-968F-D232025339AA}"/>
                </a:ext>
              </a:extLst>
            </p:cNvPr>
            <p:cNvSpPr txBox="1"/>
            <p:nvPr/>
          </p:nvSpPr>
          <p:spPr>
            <a:xfrm>
              <a:off x="4537" y="2341379"/>
              <a:ext cx="7276032" cy="4516621"/>
            </a:xfrm>
            <a:prstGeom prst="rect">
              <a:avLst/>
            </a:prstGeom>
            <a:solidFill>
              <a:schemeClr val="accent1">
                <a:lumMod val="60000"/>
                <a:lumOff val="40000"/>
              </a:schemeClr>
            </a:solidFill>
            <a:ln>
              <a:solidFill>
                <a:schemeClr val="accent1"/>
              </a:solidFill>
            </a:ln>
          </p:spPr>
          <p:txBody>
            <a:bodyPr wrap="square" rtlCol="0">
              <a:spAutoFit/>
            </a:bodyPr>
            <a:lstStyle/>
            <a:p>
              <a:r>
                <a:rPr lang="zh-TW" altLang="en-US" sz="1250" b="1" dirty="0">
                  <a:solidFill>
                    <a:schemeClr val="tx2">
                      <a:lumMod val="95000"/>
                      <a:lumOff val="5000"/>
                    </a:schemeClr>
                  </a:solidFill>
                  <a:latin typeface="+mj-ea"/>
                  <a:ea typeface="+mj-ea"/>
                </a:rPr>
                <a:t>  簽証事宜</a:t>
              </a:r>
              <a:r>
                <a:rPr lang="en-US" altLang="zh-TW" sz="1250" b="1" dirty="0">
                  <a:solidFill>
                    <a:schemeClr val="tx2">
                      <a:lumMod val="95000"/>
                      <a:lumOff val="5000"/>
                    </a:schemeClr>
                  </a:solidFill>
                  <a:latin typeface="+mj-ea"/>
                  <a:ea typeface="+mj-ea"/>
                </a:rPr>
                <a:t>:</a:t>
              </a:r>
            </a:p>
            <a:p>
              <a:r>
                <a:rPr lang="en-US" altLang="zh-TW" sz="1250" b="1" dirty="0">
                  <a:solidFill>
                    <a:schemeClr val="tx2">
                      <a:lumMod val="95000"/>
                      <a:lumOff val="5000"/>
                    </a:schemeClr>
                  </a:solidFill>
                  <a:latin typeface="+mj-ea"/>
                  <a:ea typeface="+mj-ea"/>
                </a:rPr>
                <a:t>1. </a:t>
              </a:r>
              <a:r>
                <a:rPr lang="zh-TW" altLang="en-US" sz="1250" b="1" dirty="0">
                  <a:solidFill>
                    <a:schemeClr val="tx2">
                      <a:lumMod val="95000"/>
                      <a:lumOff val="5000"/>
                    </a:schemeClr>
                  </a:solidFill>
                  <a:latin typeface="+mj-ea"/>
                  <a:ea typeface="+mj-ea"/>
                </a:rPr>
                <a:t>持</a:t>
              </a:r>
              <a:r>
                <a:rPr lang="en-US" altLang="zh-TW" sz="1250" b="1" dirty="0">
                  <a:solidFill>
                    <a:schemeClr val="tx2">
                      <a:lumMod val="95000"/>
                      <a:lumOff val="5000"/>
                    </a:schemeClr>
                  </a:solidFill>
                  <a:latin typeface="+mj-ea"/>
                  <a:ea typeface="+mj-ea"/>
                </a:rPr>
                <a:t>ROC</a:t>
              </a:r>
              <a:r>
                <a:rPr lang="zh-TW" altLang="en-US" sz="1250" b="1" dirty="0">
                  <a:solidFill>
                    <a:schemeClr val="tx2">
                      <a:lumMod val="95000"/>
                      <a:lumOff val="5000"/>
                    </a:schemeClr>
                  </a:solidFill>
                  <a:latin typeface="+mj-ea"/>
                  <a:ea typeface="+mj-ea"/>
                </a:rPr>
                <a:t>台灣護照秘魯無需簽証。  </a:t>
              </a:r>
            </a:p>
            <a:p>
              <a:r>
                <a:rPr lang="en-US" altLang="zh-TW" sz="1250" b="1" dirty="0">
                  <a:solidFill>
                    <a:schemeClr val="tx2">
                      <a:lumMod val="95000"/>
                      <a:lumOff val="5000"/>
                    </a:schemeClr>
                  </a:solidFill>
                  <a:latin typeface="+mj-ea"/>
                  <a:ea typeface="+mj-ea"/>
                </a:rPr>
                <a:t>2.</a:t>
              </a:r>
              <a:r>
                <a:rPr lang="zh-TW" altLang="en-US" sz="1250" b="1" dirty="0">
                  <a:solidFill>
                    <a:schemeClr val="tx2">
                      <a:lumMod val="95000"/>
                      <a:lumOff val="5000"/>
                    </a:schemeClr>
                  </a:solidFill>
                  <a:latin typeface="+mj-ea"/>
                  <a:ea typeface="+mj-ea"/>
                </a:rPr>
                <a:t>玻利維亞簽証用証件</a:t>
              </a:r>
              <a:r>
                <a:rPr lang="en-US" altLang="zh-TW" sz="1250" b="1" dirty="0">
                  <a:solidFill>
                    <a:schemeClr val="tx2">
                      <a:lumMod val="95000"/>
                      <a:lumOff val="5000"/>
                    </a:schemeClr>
                  </a:solidFill>
                  <a:latin typeface="+mj-ea"/>
                  <a:ea typeface="+mj-ea"/>
                </a:rPr>
                <a:t>: </a:t>
              </a:r>
              <a:r>
                <a:rPr lang="zh-TW" altLang="en-US" sz="1250" b="1" dirty="0">
                  <a:solidFill>
                    <a:schemeClr val="tx2">
                      <a:lumMod val="95000"/>
                      <a:lumOff val="5000"/>
                    </a:schemeClr>
                  </a:solidFill>
                  <a:latin typeface="+mj-ea"/>
                  <a:ea typeface="+mj-ea"/>
                </a:rPr>
                <a:t>此簽証於祕魯普諾領事館本人現場辦理。</a:t>
              </a:r>
            </a:p>
            <a:p>
              <a:r>
                <a:rPr lang="en-US" altLang="zh-TW" sz="1250" b="1" dirty="0">
                  <a:solidFill>
                    <a:schemeClr val="tx2">
                      <a:lumMod val="95000"/>
                      <a:lumOff val="5000"/>
                    </a:schemeClr>
                  </a:solidFill>
                  <a:latin typeface="+mj-ea"/>
                  <a:ea typeface="+mj-ea"/>
                </a:rPr>
                <a:t>(1)</a:t>
              </a:r>
              <a:r>
                <a:rPr lang="zh-TW" altLang="en-US" sz="1250" b="1" dirty="0">
                  <a:solidFill>
                    <a:schemeClr val="tx2">
                      <a:lumMod val="95000"/>
                      <a:lumOff val="5000"/>
                    </a:schemeClr>
                  </a:solidFill>
                  <a:latin typeface="+mj-ea"/>
                  <a:ea typeface="+mj-ea"/>
                </a:rPr>
                <a:t>護照正本</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出發前六個月以上效期</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a:t>
              </a:r>
            </a:p>
            <a:p>
              <a:r>
                <a:rPr lang="en-US" altLang="zh-TW" sz="1250" b="1" dirty="0">
                  <a:solidFill>
                    <a:schemeClr val="tx2">
                      <a:lumMod val="95000"/>
                      <a:lumOff val="5000"/>
                    </a:schemeClr>
                  </a:solidFill>
                  <a:latin typeface="+mj-ea"/>
                  <a:ea typeface="+mj-ea"/>
                </a:rPr>
                <a:t>(2)4</a:t>
              </a:r>
              <a:r>
                <a:rPr lang="zh-TW" altLang="en-US" sz="1250" b="1" dirty="0">
                  <a:solidFill>
                    <a:schemeClr val="tx2">
                      <a:lumMod val="95000"/>
                      <a:lumOff val="5000"/>
                    </a:schemeClr>
                  </a:solidFill>
                  <a:latin typeface="+mj-ea"/>
                  <a:ea typeface="+mj-ea"/>
                </a:rPr>
                <a:t>ｘ</a:t>
              </a:r>
              <a:r>
                <a:rPr lang="en-US" altLang="zh-TW" sz="1250" b="1" dirty="0">
                  <a:solidFill>
                    <a:schemeClr val="tx2">
                      <a:lumMod val="95000"/>
                      <a:lumOff val="5000"/>
                    </a:schemeClr>
                  </a:solidFill>
                  <a:latin typeface="+mj-ea"/>
                  <a:ea typeface="+mj-ea"/>
                </a:rPr>
                <a:t>4</a:t>
              </a:r>
              <a:r>
                <a:rPr lang="zh-TW" altLang="en-US" sz="1250" b="1" dirty="0">
                  <a:solidFill>
                    <a:schemeClr val="tx2">
                      <a:lumMod val="95000"/>
                      <a:lumOff val="5000"/>
                    </a:schemeClr>
                  </a:solidFill>
                  <a:latin typeface="+mj-ea"/>
                  <a:ea typeface="+mj-ea"/>
                </a:rPr>
                <a:t>彩色白底照片</a:t>
              </a:r>
              <a:r>
                <a:rPr lang="en-US" altLang="zh-TW" sz="1250" b="1" dirty="0">
                  <a:solidFill>
                    <a:schemeClr val="tx2">
                      <a:lumMod val="95000"/>
                      <a:lumOff val="5000"/>
                    </a:schemeClr>
                  </a:solidFill>
                  <a:latin typeface="+mj-ea"/>
                  <a:ea typeface="+mj-ea"/>
                </a:rPr>
                <a:t>4</a:t>
              </a:r>
              <a:r>
                <a:rPr lang="zh-TW" altLang="en-US" sz="1250" b="1" dirty="0">
                  <a:solidFill>
                    <a:schemeClr val="tx2">
                      <a:lumMod val="95000"/>
                      <a:lumOff val="5000"/>
                    </a:schemeClr>
                  </a:solidFill>
                  <a:latin typeface="+mj-ea"/>
                  <a:ea typeface="+mj-ea"/>
                </a:rPr>
                <a:t>張。</a:t>
              </a:r>
            </a:p>
            <a:p>
              <a:r>
                <a:rPr lang="en-US" altLang="zh-TW" sz="1250" b="1" dirty="0">
                  <a:solidFill>
                    <a:schemeClr val="tx2">
                      <a:lumMod val="95000"/>
                      <a:lumOff val="5000"/>
                    </a:schemeClr>
                  </a:solidFill>
                  <a:latin typeface="+mj-ea"/>
                  <a:ea typeface="+mj-ea"/>
                </a:rPr>
                <a:t>(3)</a:t>
              </a:r>
              <a:r>
                <a:rPr lang="zh-TW" altLang="en-US" sz="1250" b="1" dirty="0">
                  <a:solidFill>
                    <a:schemeClr val="tx2">
                      <a:lumMod val="95000"/>
                      <a:lumOff val="5000"/>
                    </a:schemeClr>
                  </a:solidFill>
                  <a:latin typeface="+mj-ea"/>
                  <a:ea typeface="+mj-ea"/>
                </a:rPr>
                <a:t>黄熱病証明書影本</a:t>
              </a:r>
              <a:r>
                <a:rPr lang="en-US" altLang="zh-TW" sz="1250" b="1" dirty="0">
                  <a:solidFill>
                    <a:schemeClr val="tx2">
                      <a:lumMod val="95000"/>
                      <a:lumOff val="5000"/>
                    </a:schemeClr>
                  </a:solidFill>
                  <a:latin typeface="+mj-ea"/>
                  <a:ea typeface="+mj-ea"/>
                </a:rPr>
                <a:t>1</a:t>
              </a:r>
              <a:r>
                <a:rPr lang="zh-TW" altLang="en-US" sz="1250" b="1" dirty="0">
                  <a:solidFill>
                    <a:schemeClr val="tx2">
                      <a:lumMod val="95000"/>
                      <a:lumOff val="5000"/>
                    </a:schemeClr>
                  </a:solidFill>
                  <a:latin typeface="+mj-ea"/>
                  <a:ea typeface="+mj-ea"/>
                </a:rPr>
                <a:t>份</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黃皮書</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正本需携帶備查</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a:t>
              </a:r>
            </a:p>
            <a:p>
              <a:r>
                <a:rPr lang="en-US" altLang="zh-TW" sz="1250" b="1" dirty="0">
                  <a:solidFill>
                    <a:schemeClr val="tx2">
                      <a:lumMod val="95000"/>
                      <a:lumOff val="5000"/>
                    </a:schemeClr>
                  </a:solidFill>
                  <a:latin typeface="+mj-ea"/>
                  <a:ea typeface="+mj-ea"/>
                </a:rPr>
                <a:t>(4</a:t>
              </a:r>
              <a:r>
                <a:rPr lang="en-US" altLang="zh-TW" sz="1250" b="1" dirty="0" smtClean="0">
                  <a:solidFill>
                    <a:schemeClr val="tx2">
                      <a:lumMod val="95000"/>
                      <a:lumOff val="5000"/>
                    </a:schemeClr>
                  </a:solidFill>
                  <a:latin typeface="+mj-ea"/>
                  <a:ea typeface="+mj-ea"/>
                </a:rPr>
                <a:t>)</a:t>
              </a:r>
              <a:r>
                <a:rPr lang="zh-TW" altLang="en-US" sz="1250" b="1" smtClean="0">
                  <a:solidFill>
                    <a:schemeClr val="tx2">
                      <a:lumMod val="95000"/>
                      <a:lumOff val="5000"/>
                    </a:schemeClr>
                  </a:solidFill>
                  <a:latin typeface="+mj-ea"/>
                  <a:ea typeface="+mj-ea"/>
                </a:rPr>
                <a:t>存款證明及信用卡</a:t>
              </a:r>
              <a:r>
                <a:rPr lang="en-US" altLang="zh-TW" sz="1250" b="1" smtClean="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個人隨身携帶現場備用</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 。</a:t>
              </a:r>
            </a:p>
            <a:p>
              <a:r>
                <a:rPr lang="en-US" altLang="zh-TW" sz="1250" b="1" dirty="0">
                  <a:solidFill>
                    <a:schemeClr val="tx2">
                      <a:lumMod val="95000"/>
                      <a:lumOff val="5000"/>
                    </a:schemeClr>
                  </a:solidFill>
                  <a:latin typeface="+mj-ea"/>
                  <a:ea typeface="+mj-ea"/>
                </a:rPr>
                <a:t>(5)</a:t>
              </a:r>
              <a:r>
                <a:rPr lang="zh-TW" altLang="en-US" sz="1250" b="1" dirty="0">
                  <a:solidFill>
                    <a:schemeClr val="tx2">
                      <a:lumMod val="95000"/>
                      <a:lumOff val="5000"/>
                    </a:schemeClr>
                  </a:solidFill>
                  <a:latin typeface="+mj-ea"/>
                  <a:ea typeface="+mj-ea"/>
                </a:rPr>
                <a:t>工本費</a:t>
              </a:r>
              <a:r>
                <a:rPr lang="en-US" altLang="zh-TW" sz="1250" b="1" dirty="0">
                  <a:solidFill>
                    <a:schemeClr val="tx2">
                      <a:lumMod val="95000"/>
                      <a:lumOff val="5000"/>
                    </a:schemeClr>
                  </a:solidFill>
                  <a:latin typeface="+mj-ea"/>
                  <a:ea typeface="+mj-ea"/>
                </a:rPr>
                <a:t>USD.50(</a:t>
              </a:r>
              <a:r>
                <a:rPr lang="zh-TW" altLang="en-US" sz="1250" b="1" dirty="0">
                  <a:solidFill>
                    <a:schemeClr val="tx2">
                      <a:lumMod val="95000"/>
                      <a:lumOff val="5000"/>
                    </a:schemeClr>
                  </a:solidFill>
                  <a:latin typeface="+mj-ea"/>
                  <a:ea typeface="+mj-ea"/>
                </a:rPr>
                <a:t>如有變動以領事館公共為準</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a:t>
              </a:r>
            </a:p>
            <a:p>
              <a:r>
                <a:rPr lang="en-US" altLang="zh-TW" sz="1250" b="1" dirty="0">
                  <a:solidFill>
                    <a:schemeClr val="tx2">
                      <a:lumMod val="95000"/>
                      <a:lumOff val="5000"/>
                    </a:schemeClr>
                  </a:solidFill>
                  <a:latin typeface="+mj-ea"/>
                  <a:ea typeface="+mj-ea"/>
                </a:rPr>
                <a:t>3. </a:t>
              </a:r>
              <a:r>
                <a:rPr lang="zh-TW" altLang="en-US" sz="1250" b="1" dirty="0">
                  <a:solidFill>
                    <a:schemeClr val="tx2">
                      <a:lumMod val="95000"/>
                      <a:lumOff val="5000"/>
                    </a:schemeClr>
                  </a:solidFill>
                  <a:latin typeface="+mj-ea"/>
                  <a:ea typeface="+mj-ea"/>
                </a:rPr>
                <a:t>經美國轉機之行程</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皆需備有多次美簽。</a:t>
              </a:r>
            </a:p>
            <a:p>
              <a:r>
                <a:rPr lang="zh-TW" altLang="en-US" sz="1250" b="1" dirty="0">
                  <a:solidFill>
                    <a:schemeClr val="tx2">
                      <a:lumMod val="95000"/>
                      <a:lumOff val="5000"/>
                    </a:schemeClr>
                  </a:solidFill>
                  <a:latin typeface="+mj-ea"/>
                  <a:ea typeface="+mj-ea"/>
                </a:rPr>
                <a:t>＊如需新辦美簽</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需持新版晶片護照並自費</a:t>
              </a:r>
              <a:r>
                <a:rPr lang="en-US" altLang="zh-TW" sz="1250" b="1" dirty="0">
                  <a:solidFill>
                    <a:schemeClr val="tx2">
                      <a:lumMod val="95000"/>
                      <a:lumOff val="5000"/>
                    </a:schemeClr>
                  </a:solidFill>
                  <a:latin typeface="+mj-ea"/>
                  <a:ea typeface="+mj-ea"/>
                </a:rPr>
                <a:t>US$14</a:t>
              </a:r>
              <a:r>
                <a:rPr lang="zh-TW" altLang="en-US" sz="1250" b="1" dirty="0">
                  <a:solidFill>
                    <a:schemeClr val="tx2">
                      <a:lumMod val="95000"/>
                      <a:lumOff val="5000"/>
                    </a:schemeClr>
                  </a:solidFill>
                  <a:latin typeface="+mj-ea"/>
                  <a:ea typeface="+mj-ea"/>
                </a:rPr>
                <a:t>元</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上</a:t>
              </a:r>
              <a:r>
                <a:rPr lang="en-US" altLang="zh-TW" sz="1250" b="1" dirty="0">
                  <a:solidFill>
                    <a:schemeClr val="tx2">
                      <a:lumMod val="95000"/>
                      <a:lumOff val="5000"/>
                    </a:schemeClr>
                  </a:solidFill>
                  <a:latin typeface="+mj-ea"/>
                  <a:ea typeface="+mj-ea"/>
                </a:rPr>
                <a:t>AIT</a:t>
              </a:r>
              <a:r>
                <a:rPr lang="zh-TW" altLang="en-US" sz="1250" b="1" dirty="0">
                  <a:solidFill>
                    <a:schemeClr val="tx2">
                      <a:lumMod val="95000"/>
                      <a:lumOff val="5000"/>
                    </a:schemeClr>
                  </a:solidFill>
                  <a:latin typeface="+mj-ea"/>
                  <a:ea typeface="+mj-ea"/>
                </a:rPr>
                <a:t>網站之美簽</a:t>
              </a:r>
              <a:r>
                <a:rPr lang="en-US" altLang="zh-TW" sz="1250" b="1" dirty="0">
                  <a:solidFill>
                    <a:schemeClr val="tx2">
                      <a:lumMod val="95000"/>
                      <a:lumOff val="5000"/>
                    </a:schemeClr>
                  </a:solidFill>
                  <a:latin typeface="+mj-ea"/>
                  <a:ea typeface="+mj-ea"/>
                </a:rPr>
                <a:t>ESTA</a:t>
              </a:r>
              <a:r>
                <a:rPr lang="zh-TW" altLang="en-US" sz="1250" b="1" dirty="0">
                  <a:solidFill>
                    <a:schemeClr val="tx2">
                      <a:lumMod val="95000"/>
                      <a:lumOff val="5000"/>
                    </a:schemeClr>
                  </a:solidFill>
                  <a:latin typeface="+mj-ea"/>
                  <a:ea typeface="+mj-ea"/>
                </a:rPr>
                <a:t>線上填表申請 </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事涉個資可請家人協助上網登錄</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或提供個資由旅行社代辦</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工本及手續費</a:t>
              </a:r>
              <a:r>
                <a:rPr lang="en-US" altLang="zh-TW" sz="1250" b="1" dirty="0">
                  <a:solidFill>
                    <a:schemeClr val="tx2">
                      <a:lumMod val="95000"/>
                      <a:lumOff val="5000"/>
                    </a:schemeClr>
                  </a:solidFill>
                  <a:latin typeface="+mj-ea"/>
                  <a:ea typeface="+mj-ea"/>
                </a:rPr>
                <a:t>NT$800)</a:t>
              </a:r>
              <a:r>
                <a:rPr lang="zh-TW" altLang="en-US" sz="1250" b="1" dirty="0">
                  <a:solidFill>
                    <a:schemeClr val="tx2">
                      <a:lumMod val="95000"/>
                      <a:lumOff val="5000"/>
                    </a:schemeClr>
                  </a:solidFill>
                  <a:latin typeface="+mj-ea"/>
                  <a:ea typeface="+mj-ea"/>
                </a:rPr>
                <a:t>登錄申請。</a:t>
              </a:r>
            </a:p>
            <a:p>
              <a:r>
                <a:rPr lang="zh-TW" altLang="en-US" sz="1250" b="1" dirty="0">
                  <a:solidFill>
                    <a:schemeClr val="tx2">
                      <a:lumMod val="95000"/>
                      <a:lumOff val="5000"/>
                    </a:schemeClr>
                  </a:solidFill>
                  <a:latin typeface="+mj-ea"/>
                  <a:ea typeface="+mj-ea"/>
                </a:rPr>
                <a:t>美簽</a:t>
              </a:r>
              <a:r>
                <a:rPr lang="en-US" altLang="zh-TW" sz="1250" b="1" dirty="0">
                  <a:solidFill>
                    <a:schemeClr val="tx2">
                      <a:lumMod val="95000"/>
                      <a:lumOff val="5000"/>
                    </a:schemeClr>
                  </a:solidFill>
                  <a:latin typeface="+mj-ea"/>
                  <a:ea typeface="+mj-ea"/>
                </a:rPr>
                <a:t>ESTA </a:t>
              </a:r>
              <a:r>
                <a:rPr lang="zh-TW" altLang="en-US" sz="1250" b="1" dirty="0">
                  <a:solidFill>
                    <a:schemeClr val="tx2">
                      <a:lumMod val="95000"/>
                      <a:lumOff val="5000"/>
                    </a:schemeClr>
                  </a:solidFill>
                  <a:latin typeface="+mj-ea"/>
                  <a:ea typeface="+mj-ea"/>
                </a:rPr>
                <a:t>網址</a:t>
              </a:r>
              <a:r>
                <a:rPr lang="en-US" altLang="zh-TW" sz="1250" b="1" dirty="0">
                  <a:solidFill>
                    <a:schemeClr val="tx2">
                      <a:lumMod val="95000"/>
                      <a:lumOff val="5000"/>
                    </a:schemeClr>
                  </a:solidFill>
                  <a:latin typeface="+mj-ea"/>
                  <a:ea typeface="+mj-ea"/>
                </a:rPr>
                <a:t>:https://</a:t>
              </a:r>
              <a:r>
                <a:rPr lang="en-US" altLang="zh-TW" sz="1250" b="1" dirty="0" err="1">
                  <a:solidFill>
                    <a:schemeClr val="tx2">
                      <a:lumMod val="95000"/>
                      <a:lumOff val="5000"/>
                    </a:schemeClr>
                  </a:solidFill>
                  <a:latin typeface="+mj-ea"/>
                  <a:ea typeface="+mj-ea"/>
                </a:rPr>
                <a:t>esta.cbp.dhs.gov</a:t>
              </a:r>
              <a:r>
                <a:rPr lang="en-US" altLang="zh-TW" sz="1250" b="1" dirty="0">
                  <a:solidFill>
                    <a:schemeClr val="tx2">
                      <a:lumMod val="95000"/>
                      <a:lumOff val="5000"/>
                    </a:schemeClr>
                  </a:solidFill>
                  <a:latin typeface="+mj-ea"/>
                  <a:ea typeface="+mj-ea"/>
                </a:rPr>
                <a:t>/</a:t>
              </a:r>
              <a:r>
                <a:rPr lang="en-US" altLang="zh-TW" sz="1250" b="1" dirty="0" err="1">
                  <a:solidFill>
                    <a:schemeClr val="tx2">
                      <a:lumMod val="95000"/>
                      <a:lumOff val="5000"/>
                    </a:schemeClr>
                  </a:solidFill>
                  <a:latin typeface="+mj-ea"/>
                  <a:ea typeface="+mj-ea"/>
                </a:rPr>
                <a:t>esta</a:t>
              </a:r>
              <a:r>
                <a:rPr lang="en-US" altLang="zh-TW" sz="1250" b="1" dirty="0">
                  <a:solidFill>
                    <a:schemeClr val="tx2">
                      <a:lumMod val="95000"/>
                      <a:lumOff val="5000"/>
                    </a:schemeClr>
                  </a:solidFill>
                  <a:latin typeface="+mj-ea"/>
                  <a:ea typeface="+mj-ea"/>
                </a:rPr>
                <a:t>/</a:t>
              </a:r>
              <a:r>
                <a:rPr lang="en-US" altLang="zh-TW" sz="1250" b="1" dirty="0" err="1">
                  <a:solidFill>
                    <a:schemeClr val="tx2">
                      <a:lumMod val="95000"/>
                      <a:lumOff val="5000"/>
                    </a:schemeClr>
                  </a:solidFill>
                  <a:latin typeface="+mj-ea"/>
                  <a:ea typeface="+mj-ea"/>
                </a:rPr>
                <a:t>application.html?execution</a:t>
              </a:r>
              <a:r>
                <a:rPr lang="en-US" altLang="zh-TW" sz="1250" b="1" dirty="0">
                  <a:solidFill>
                    <a:schemeClr val="tx2">
                      <a:lumMod val="95000"/>
                      <a:lumOff val="5000"/>
                    </a:schemeClr>
                  </a:solidFill>
                  <a:latin typeface="+mj-ea"/>
                  <a:ea typeface="+mj-ea"/>
                </a:rPr>
                <a:t>=e1s1)</a:t>
              </a:r>
            </a:p>
            <a:p>
              <a:r>
                <a:rPr lang="zh-TW" altLang="en-US" sz="1250" b="1" dirty="0">
                  <a:solidFill>
                    <a:schemeClr val="tx2">
                      <a:lumMod val="95000"/>
                      <a:lumOff val="5000"/>
                    </a:schemeClr>
                  </a:solidFill>
                  <a:latin typeface="+mj-ea"/>
                  <a:ea typeface="+mj-ea"/>
                </a:rPr>
                <a:t>注意事項</a:t>
              </a:r>
              <a:r>
                <a:rPr lang="en-US" altLang="zh-TW" sz="1250" b="1" dirty="0">
                  <a:solidFill>
                    <a:schemeClr val="tx2">
                      <a:lumMod val="95000"/>
                      <a:lumOff val="5000"/>
                    </a:schemeClr>
                  </a:solidFill>
                  <a:latin typeface="+mj-ea"/>
                  <a:ea typeface="+mj-ea"/>
                </a:rPr>
                <a:t>:</a:t>
              </a:r>
              <a:endParaRPr lang="zh-TW" altLang="en-US" sz="1250" b="1" dirty="0">
                <a:solidFill>
                  <a:schemeClr val="tx2">
                    <a:lumMod val="95000"/>
                    <a:lumOff val="5000"/>
                  </a:schemeClr>
                </a:solidFill>
                <a:latin typeface="+mj-ea"/>
                <a:ea typeface="+mj-ea"/>
              </a:endParaRPr>
            </a:p>
            <a:p>
              <a:r>
                <a:rPr lang="en-US" altLang="zh-TW" sz="1250" b="1" dirty="0">
                  <a:solidFill>
                    <a:schemeClr val="tx2">
                      <a:lumMod val="95000"/>
                      <a:lumOff val="5000"/>
                    </a:schemeClr>
                  </a:solidFill>
                  <a:latin typeface="+mj-ea"/>
                  <a:ea typeface="+mj-ea"/>
                </a:rPr>
                <a:t>1.</a:t>
              </a:r>
              <a:r>
                <a:rPr lang="zh-TW" altLang="en-US" sz="1250" b="1" dirty="0">
                  <a:solidFill>
                    <a:schemeClr val="tx2">
                      <a:lumMod val="95000"/>
                      <a:lumOff val="5000"/>
                    </a:schemeClr>
                  </a:solidFill>
                  <a:latin typeface="+mj-ea"/>
                  <a:ea typeface="+mj-ea"/>
                </a:rPr>
                <a:t>如為臺灣地區境外參團者</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依保險法規定身處國外人士</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本公司無法保險</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敬請自理保險事宜。</a:t>
              </a:r>
            </a:p>
            <a:p>
              <a:r>
                <a:rPr lang="en-US" altLang="zh-TW" sz="1250" b="1" dirty="0">
                  <a:solidFill>
                    <a:schemeClr val="tx2">
                      <a:lumMod val="95000"/>
                      <a:lumOff val="5000"/>
                    </a:schemeClr>
                  </a:solidFill>
                  <a:latin typeface="+mj-ea"/>
                  <a:ea typeface="+mj-ea"/>
                </a:rPr>
                <a:t>3.</a:t>
              </a:r>
              <a:r>
                <a:rPr lang="zh-TW" altLang="en-US" sz="1250" b="1" dirty="0">
                  <a:solidFill>
                    <a:schemeClr val="tx2">
                      <a:lumMod val="95000"/>
                      <a:lumOff val="5000"/>
                    </a:schemeClr>
                  </a:solidFill>
                  <a:latin typeface="+mj-ea"/>
                  <a:ea typeface="+mj-ea"/>
                </a:rPr>
                <a:t>繳費流程</a:t>
              </a:r>
              <a:r>
                <a:rPr lang="en-US" altLang="zh-TW" sz="1250" b="1" dirty="0">
                  <a:solidFill>
                    <a:schemeClr val="tx2">
                      <a:lumMod val="95000"/>
                      <a:lumOff val="5000"/>
                    </a:schemeClr>
                  </a:solidFill>
                  <a:latin typeface="+mj-ea"/>
                  <a:ea typeface="+mj-ea"/>
                </a:rPr>
                <a:t>: </a:t>
              </a:r>
              <a:r>
                <a:rPr lang="zh-TW" altLang="en-US" sz="1250" b="1" dirty="0">
                  <a:solidFill>
                    <a:schemeClr val="tx2">
                      <a:lumMod val="95000"/>
                      <a:lumOff val="5000"/>
                    </a:schemeClr>
                  </a:solidFill>
                  <a:latin typeface="+mj-ea"/>
                  <a:ea typeface="+mj-ea"/>
                </a:rPr>
                <a:t>確認後由統籌單位通知</a:t>
              </a:r>
            </a:p>
            <a:p>
              <a:r>
                <a:rPr lang="en-US" altLang="zh-TW" sz="1250" b="1" dirty="0">
                  <a:solidFill>
                    <a:schemeClr val="tx2">
                      <a:lumMod val="95000"/>
                      <a:lumOff val="5000"/>
                    </a:schemeClr>
                  </a:solidFill>
                  <a:latin typeface="+mj-ea"/>
                  <a:ea typeface="+mj-ea"/>
                </a:rPr>
                <a:t>(3)</a:t>
              </a:r>
              <a:r>
                <a:rPr lang="zh-TW" altLang="en-US" sz="1250" b="1" dirty="0">
                  <a:solidFill>
                    <a:schemeClr val="tx2">
                      <a:lumMod val="95000"/>
                      <a:lumOff val="5000"/>
                    </a:schemeClr>
                  </a:solidFill>
                  <a:latin typeface="+mj-ea"/>
                  <a:ea typeface="+mj-ea"/>
                </a:rPr>
                <a:t>如涉商務艙機票及散客機票開票、河輪等預訂事宜</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收款程序另訂之。</a:t>
              </a:r>
            </a:p>
            <a:p>
              <a:r>
                <a:rPr lang="en-US" altLang="zh-TW" sz="1250" b="1" dirty="0">
                  <a:solidFill>
                    <a:schemeClr val="tx2">
                      <a:lumMod val="95000"/>
                      <a:lumOff val="5000"/>
                    </a:schemeClr>
                  </a:solidFill>
                  <a:latin typeface="+mj-ea"/>
                  <a:ea typeface="+mj-ea"/>
                </a:rPr>
                <a:t>4.</a:t>
              </a:r>
              <a:r>
                <a:rPr lang="zh-TW" altLang="en-US" sz="1250" b="1" dirty="0">
                  <a:solidFill>
                    <a:schemeClr val="tx2">
                      <a:lumMod val="95000"/>
                      <a:lumOff val="5000"/>
                    </a:schemeClr>
                  </a:solidFill>
                  <a:latin typeface="+mj-ea"/>
                  <a:ea typeface="+mj-ea"/>
                </a:rPr>
                <a:t>行前說明會時間</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出發前約</a:t>
              </a:r>
              <a:r>
                <a:rPr lang="en-US" altLang="zh-TW" sz="1250" b="1" dirty="0">
                  <a:solidFill>
                    <a:schemeClr val="tx2">
                      <a:lumMod val="95000"/>
                      <a:lumOff val="5000"/>
                    </a:schemeClr>
                  </a:solidFill>
                  <a:latin typeface="+mj-ea"/>
                  <a:ea typeface="+mj-ea"/>
                </a:rPr>
                <a:t>1</a:t>
              </a:r>
              <a:r>
                <a:rPr lang="zh-TW" altLang="en-US" sz="1250" b="1" dirty="0">
                  <a:solidFill>
                    <a:schemeClr val="tx2">
                      <a:lumMod val="95000"/>
                      <a:lumOff val="5000"/>
                    </a:schemeClr>
                  </a:solidFill>
                  <a:latin typeface="+mj-ea"/>
                  <a:ea typeface="+mj-ea"/>
                </a:rPr>
                <a:t>個月另訂之。</a:t>
              </a:r>
            </a:p>
            <a:p>
              <a:r>
                <a:rPr lang="zh-TW" altLang="en-US" sz="1250" b="1" dirty="0">
                  <a:solidFill>
                    <a:schemeClr val="tx2">
                      <a:lumMod val="95000"/>
                      <a:lumOff val="5000"/>
                    </a:schemeClr>
                  </a:solidFill>
                  <a:latin typeface="+mj-ea"/>
                  <a:ea typeface="+mj-ea"/>
                </a:rPr>
                <a:t>取消變動</a:t>
              </a:r>
              <a:r>
                <a:rPr lang="en-US" altLang="zh-TW" sz="1250" b="1" dirty="0">
                  <a:solidFill>
                    <a:schemeClr val="tx2">
                      <a:lumMod val="95000"/>
                      <a:lumOff val="5000"/>
                    </a:schemeClr>
                  </a:solidFill>
                  <a:latin typeface="+mj-ea"/>
                  <a:ea typeface="+mj-ea"/>
                </a:rPr>
                <a:t>:</a:t>
              </a:r>
              <a:endParaRPr lang="zh-TW" altLang="en-US" sz="1250" b="1" dirty="0">
                <a:solidFill>
                  <a:schemeClr val="tx2">
                    <a:lumMod val="95000"/>
                    <a:lumOff val="5000"/>
                  </a:schemeClr>
                </a:solidFill>
                <a:latin typeface="+mj-ea"/>
                <a:ea typeface="+mj-ea"/>
              </a:endParaRPr>
            </a:p>
            <a:p>
              <a:r>
                <a:rPr lang="zh-TW" altLang="en-US" sz="1250" b="1" dirty="0">
                  <a:solidFill>
                    <a:schemeClr val="tx2">
                      <a:lumMod val="95000"/>
                      <a:lumOff val="5000"/>
                    </a:schemeClr>
                  </a:solidFill>
                  <a:latin typeface="+mj-ea"/>
                  <a:ea typeface="+mj-ea"/>
                </a:rPr>
                <a:t> </a:t>
              </a:r>
              <a:r>
                <a:rPr lang="en-US" altLang="zh-TW" sz="1250" b="1" dirty="0">
                  <a:solidFill>
                    <a:schemeClr val="tx2">
                      <a:lumMod val="95000"/>
                      <a:lumOff val="5000"/>
                    </a:schemeClr>
                  </a:solidFill>
                  <a:latin typeface="+mj-ea"/>
                  <a:ea typeface="+mj-ea"/>
                </a:rPr>
                <a:t>1.</a:t>
              </a:r>
              <a:r>
                <a:rPr lang="zh-TW" altLang="en-US" sz="1250" b="1" dirty="0">
                  <a:solidFill>
                    <a:schemeClr val="tx2">
                      <a:lumMod val="95000"/>
                      <a:lumOff val="5000"/>
                    </a:schemeClr>
                  </a:solidFill>
                  <a:latin typeface="+mj-ea"/>
                  <a:ea typeface="+mj-ea"/>
                </a:rPr>
                <a:t>收訂後至出發前</a:t>
              </a:r>
              <a:r>
                <a:rPr lang="en-US" altLang="zh-TW" sz="1250" b="1" dirty="0">
                  <a:solidFill>
                    <a:schemeClr val="tx2">
                      <a:lumMod val="95000"/>
                      <a:lumOff val="5000"/>
                    </a:schemeClr>
                  </a:solidFill>
                  <a:latin typeface="+mj-ea"/>
                  <a:ea typeface="+mj-ea"/>
                </a:rPr>
                <a:t>60</a:t>
              </a:r>
              <a:r>
                <a:rPr lang="zh-TW" altLang="en-US" sz="1250" b="1" dirty="0">
                  <a:solidFill>
                    <a:schemeClr val="tx2">
                      <a:lumMod val="95000"/>
                      <a:lumOff val="5000"/>
                    </a:schemeClr>
                  </a:solidFill>
                  <a:latin typeface="+mj-ea"/>
                  <a:ea typeface="+mj-ea"/>
                </a:rPr>
                <a:t>天</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人員取消如涉有散客票或包機、包船、保証房、簽証、、等特定费用需另計收費外</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得以換人不另收取消手續費</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如不換人則收團體費用個人總額</a:t>
              </a:r>
              <a:r>
                <a:rPr lang="en-US" altLang="zh-TW" sz="1250" b="1" dirty="0">
                  <a:solidFill>
                    <a:schemeClr val="tx2">
                      <a:lumMod val="95000"/>
                      <a:lumOff val="5000"/>
                    </a:schemeClr>
                  </a:solidFill>
                  <a:latin typeface="+mj-ea"/>
                  <a:ea typeface="+mj-ea"/>
                </a:rPr>
                <a:t>10%</a:t>
              </a:r>
              <a:r>
                <a:rPr lang="zh-TW" altLang="en-US" sz="1250" b="1" dirty="0">
                  <a:solidFill>
                    <a:schemeClr val="tx2">
                      <a:lumMod val="95000"/>
                      <a:lumOff val="5000"/>
                    </a:schemeClr>
                  </a:solidFill>
                  <a:latin typeface="+mj-ea"/>
                  <a:ea typeface="+mj-ea"/>
                </a:rPr>
                <a:t>之工本手續費或訂金</a:t>
              </a:r>
              <a:r>
                <a:rPr lang="en-US" altLang="zh-TW" sz="1250" b="1" dirty="0">
                  <a:solidFill>
                    <a:schemeClr val="tx2">
                      <a:lumMod val="95000"/>
                      <a:lumOff val="5000"/>
                    </a:schemeClr>
                  </a:solidFill>
                  <a:latin typeface="+mj-ea"/>
                  <a:ea typeface="+mj-ea"/>
                </a:rPr>
                <a:t>30%</a:t>
              </a:r>
              <a:r>
                <a:rPr lang="zh-TW" altLang="en-US" sz="1250" b="1" dirty="0">
                  <a:solidFill>
                    <a:schemeClr val="tx2">
                      <a:lumMod val="95000"/>
                      <a:lumOff val="5000"/>
                    </a:schemeClr>
                  </a:solidFill>
                  <a:latin typeface="+mj-ea"/>
                  <a:ea typeface="+mj-ea"/>
                </a:rPr>
                <a:t>。</a:t>
              </a:r>
            </a:p>
            <a:p>
              <a:r>
                <a:rPr lang="zh-TW" altLang="en-US" sz="1250" b="1" dirty="0">
                  <a:solidFill>
                    <a:schemeClr val="tx2">
                      <a:lumMod val="95000"/>
                      <a:lumOff val="5000"/>
                    </a:schemeClr>
                  </a:solidFill>
                  <a:latin typeface="+mj-ea"/>
                  <a:ea typeface="+mj-ea"/>
                </a:rPr>
                <a:t> </a:t>
              </a:r>
              <a:r>
                <a:rPr lang="en-US" altLang="zh-TW" sz="1250" b="1" dirty="0">
                  <a:solidFill>
                    <a:schemeClr val="tx2">
                      <a:lumMod val="95000"/>
                      <a:lumOff val="5000"/>
                    </a:schemeClr>
                  </a:solidFill>
                  <a:latin typeface="+mj-ea"/>
                  <a:ea typeface="+mj-ea"/>
                </a:rPr>
                <a:t>2.</a:t>
              </a:r>
              <a:r>
                <a:rPr lang="zh-TW" altLang="en-US" sz="1250" b="1" dirty="0">
                  <a:solidFill>
                    <a:schemeClr val="tx2">
                      <a:lumMod val="95000"/>
                      <a:lumOff val="5000"/>
                    </a:schemeClr>
                  </a:solidFill>
                  <a:latin typeface="+mj-ea"/>
                  <a:ea typeface="+mj-ea"/>
                </a:rPr>
                <a:t>出發前第</a:t>
              </a:r>
              <a:r>
                <a:rPr lang="en-US" altLang="zh-TW" sz="1250" b="1" dirty="0">
                  <a:solidFill>
                    <a:schemeClr val="tx2">
                      <a:lumMod val="95000"/>
                      <a:lumOff val="5000"/>
                    </a:schemeClr>
                  </a:solidFill>
                  <a:latin typeface="+mj-ea"/>
                  <a:ea typeface="+mj-ea"/>
                </a:rPr>
                <a:t>15</a:t>
              </a:r>
              <a:r>
                <a:rPr lang="zh-TW" altLang="en-US" sz="1250" b="1" dirty="0">
                  <a:solidFill>
                    <a:schemeClr val="tx2">
                      <a:lumMod val="95000"/>
                      <a:lumOff val="5000"/>
                    </a:schemeClr>
                  </a:solidFill>
                  <a:latin typeface="+mj-ea"/>
                  <a:ea typeface="+mj-ea"/>
                </a:rPr>
                <a:t>天至</a:t>
              </a:r>
              <a:r>
                <a:rPr lang="en-US" altLang="zh-TW" sz="1250" b="1" dirty="0">
                  <a:solidFill>
                    <a:schemeClr val="tx2">
                      <a:lumMod val="95000"/>
                      <a:lumOff val="5000"/>
                    </a:schemeClr>
                  </a:solidFill>
                  <a:latin typeface="+mj-ea"/>
                  <a:ea typeface="+mj-ea"/>
                </a:rPr>
                <a:t>59</a:t>
              </a:r>
              <a:r>
                <a:rPr lang="zh-TW" altLang="en-US" sz="1250" b="1" dirty="0">
                  <a:solidFill>
                    <a:schemeClr val="tx2">
                      <a:lumMod val="95000"/>
                      <a:lumOff val="5000"/>
                    </a:schemeClr>
                  </a:solidFill>
                  <a:latin typeface="+mj-ea"/>
                  <a:ea typeface="+mj-ea"/>
                </a:rPr>
                <a:t>天內取消</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如涉有散客票或包機、包船、保証房、簽証、、等特定费用需另計收費外</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不得換人</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如有取消皆收取團體個人費用總額</a:t>
              </a:r>
              <a:r>
                <a:rPr lang="en-US" altLang="zh-TW" sz="1250" b="1" dirty="0">
                  <a:solidFill>
                    <a:schemeClr val="tx2">
                      <a:lumMod val="95000"/>
                      <a:lumOff val="5000"/>
                    </a:schemeClr>
                  </a:solidFill>
                  <a:latin typeface="+mj-ea"/>
                  <a:ea typeface="+mj-ea"/>
                </a:rPr>
                <a:t>20%</a:t>
              </a:r>
              <a:r>
                <a:rPr lang="zh-TW" altLang="en-US" sz="1250" b="1" dirty="0">
                  <a:solidFill>
                    <a:schemeClr val="tx2">
                      <a:lumMod val="95000"/>
                      <a:lumOff val="5000"/>
                    </a:schemeClr>
                  </a:solidFill>
                  <a:latin typeface="+mj-ea"/>
                  <a:ea typeface="+mj-ea"/>
                </a:rPr>
                <a:t>之工本手續費或訂金全額。</a:t>
              </a:r>
            </a:p>
            <a:p>
              <a:r>
                <a:rPr lang="en-US" altLang="zh-TW" sz="1250" b="1" dirty="0">
                  <a:solidFill>
                    <a:schemeClr val="tx2">
                      <a:lumMod val="95000"/>
                      <a:lumOff val="5000"/>
                    </a:schemeClr>
                  </a:solidFill>
                  <a:latin typeface="+mj-ea"/>
                  <a:ea typeface="+mj-ea"/>
                </a:rPr>
                <a:t>3.</a:t>
              </a:r>
              <a:r>
                <a:rPr lang="zh-TW" altLang="en-US" sz="1250" b="1" dirty="0">
                  <a:solidFill>
                    <a:schemeClr val="tx2">
                      <a:lumMod val="95000"/>
                      <a:lumOff val="5000"/>
                    </a:schemeClr>
                  </a:solidFill>
                  <a:latin typeface="+mj-ea"/>
                  <a:ea typeface="+mj-ea"/>
                </a:rPr>
                <a:t>出發前第</a:t>
              </a:r>
              <a:r>
                <a:rPr lang="en-US" altLang="zh-TW" sz="1250" b="1" dirty="0">
                  <a:solidFill>
                    <a:schemeClr val="tx2">
                      <a:lumMod val="95000"/>
                      <a:lumOff val="5000"/>
                    </a:schemeClr>
                  </a:solidFill>
                  <a:latin typeface="+mj-ea"/>
                  <a:ea typeface="+mj-ea"/>
                </a:rPr>
                <a:t>14</a:t>
              </a:r>
              <a:r>
                <a:rPr lang="zh-TW" altLang="en-US" sz="1250" b="1" dirty="0">
                  <a:solidFill>
                    <a:schemeClr val="tx2">
                      <a:lumMod val="95000"/>
                      <a:lumOff val="5000"/>
                    </a:schemeClr>
                  </a:solidFill>
                  <a:latin typeface="+mj-ea"/>
                  <a:ea typeface="+mj-ea"/>
                </a:rPr>
                <a:t>天內人員取消</a:t>
              </a:r>
              <a:r>
                <a:rPr lang="en-US" altLang="zh-TW" sz="1250" b="1" dirty="0">
                  <a:solidFill>
                    <a:schemeClr val="tx2">
                      <a:lumMod val="95000"/>
                      <a:lumOff val="5000"/>
                    </a:schemeClr>
                  </a:solidFill>
                  <a:latin typeface="+mj-ea"/>
                  <a:ea typeface="+mj-ea"/>
                </a:rPr>
                <a:t>,</a:t>
              </a:r>
              <a:r>
                <a:rPr lang="zh-TW" altLang="en-US" sz="1250" b="1" dirty="0">
                  <a:solidFill>
                    <a:schemeClr val="tx2">
                      <a:lumMod val="95000"/>
                      <a:lumOff val="5000"/>
                    </a:schemeClr>
                  </a:solidFill>
                  <a:latin typeface="+mj-ea"/>
                  <a:ea typeface="+mj-ea"/>
                </a:rPr>
                <a:t>恕不退費。散客機票退票金額及時間依各航空公司規定辦理</a:t>
              </a:r>
            </a:p>
          </p:txBody>
        </p:sp>
        <p:pic>
          <p:nvPicPr>
            <p:cNvPr id="3" name="圖片 2">
              <a:extLst>
                <a:ext uri="{FF2B5EF4-FFF2-40B4-BE49-F238E27FC236}">
                  <a16:creationId xmlns:a16="http://schemas.microsoft.com/office/drawing/2014/main" xmlns="" id="{53961A3F-1B17-0F43-8308-1D0E4DA66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568" y="0"/>
              <a:ext cx="4934524" cy="6858000"/>
            </a:xfrm>
            <a:prstGeom prst="rect">
              <a:avLst/>
            </a:prstGeom>
          </p:spPr>
        </p:pic>
        <p:pic>
          <p:nvPicPr>
            <p:cNvPr id="5" name="圖片 4">
              <a:extLst>
                <a:ext uri="{FF2B5EF4-FFF2-40B4-BE49-F238E27FC236}">
                  <a16:creationId xmlns:a16="http://schemas.microsoft.com/office/drawing/2014/main" xmlns="" id="{D3B83A56-DFCB-3D40-93E8-415576FEC2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 y="1"/>
              <a:ext cx="5055495" cy="2348880"/>
            </a:xfrm>
            <a:prstGeom prst="rect">
              <a:avLst/>
            </a:prstGeom>
          </p:spPr>
        </p:pic>
      </p:grpSp>
    </p:spTree>
    <p:extLst>
      <p:ext uri="{BB962C8B-B14F-4D97-AF65-F5344CB8AC3E}">
        <p14:creationId xmlns:p14="http://schemas.microsoft.com/office/powerpoint/2010/main" val="37866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7748" y="1700808"/>
            <a:ext cx="11953328" cy="4968552"/>
          </a:xfrm>
          <a:solidFill>
            <a:schemeClr val="accent2">
              <a:lumMod val="60000"/>
              <a:lumOff val="40000"/>
            </a:schemeClr>
          </a:solidFill>
          <a:ln>
            <a:solidFill>
              <a:srgbClr val="DC358C"/>
            </a:solidFill>
          </a:ln>
        </p:spPr>
        <p:txBody>
          <a:bodyPr>
            <a:noAutofit/>
          </a:bodyPr>
          <a:lstStyle/>
          <a:p>
            <a:pPr indent="0">
              <a:lnSpc>
                <a:spcPts val="1880"/>
              </a:lnSpc>
            </a:pPr>
            <a:r>
              <a:rPr lang="zh-TW" altLang="zh-TW" sz="1400" b="1" dirty="0">
                <a:solidFill>
                  <a:srgbClr val="0070C0"/>
                </a:solidFill>
              </a:rPr>
              <a:t>行程六大探索</a:t>
            </a:r>
            <a:r>
              <a:rPr lang="en-US" altLang="zh-TW" sz="1400" b="1" dirty="0">
                <a:solidFill>
                  <a:srgbClr val="0070C0"/>
                </a:solidFill>
              </a:rPr>
              <a:t>+</a:t>
            </a:r>
            <a:r>
              <a:rPr lang="zh-TW" altLang="en-US" sz="1400" b="1" dirty="0"/>
              <a:t>世界文化遺產 </a:t>
            </a:r>
            <a:r>
              <a:rPr lang="en-US" altLang="zh-TW" sz="1400" b="1" dirty="0"/>
              <a:t>UNESCO </a:t>
            </a:r>
            <a:endParaRPr lang="en-US" altLang="zh-TW" sz="1400" b="1" dirty="0">
              <a:solidFill>
                <a:srgbClr val="0070C0"/>
              </a:solidFill>
            </a:endParaRPr>
          </a:p>
          <a:p>
            <a:pPr marL="238320" indent="0" algn="just">
              <a:lnSpc>
                <a:spcPts val="1880"/>
              </a:lnSpc>
              <a:spcBef>
                <a:spcPts val="1200"/>
              </a:spcBef>
            </a:pPr>
            <a:r>
              <a:rPr lang="zh-TW" altLang="zh-TW" sz="1400" b="1" dirty="0"/>
              <a:t>利馬歷史老城區</a:t>
            </a:r>
            <a:r>
              <a:rPr lang="en-US" altLang="zh-TW" sz="1400" b="1" dirty="0"/>
              <a:t>:</a:t>
            </a:r>
            <a:r>
              <a:rPr lang="zh-TW" altLang="en-US" sz="1400" b="1" dirty="0">
                <a:solidFill>
                  <a:srgbClr val="0070C0"/>
                </a:solidFill>
                <a:latin typeface="+mn-ea"/>
                <a:ea typeface="+mn-ea"/>
              </a:rPr>
              <a:t>西班牙人於 </a:t>
            </a:r>
            <a:r>
              <a:rPr lang="en-US" altLang="zh-TW" sz="1400" b="1" dirty="0">
                <a:solidFill>
                  <a:srgbClr val="0070C0"/>
                </a:solidFill>
                <a:latin typeface="+mn-ea"/>
                <a:ea typeface="+mn-ea"/>
              </a:rPr>
              <a:t>1535 </a:t>
            </a:r>
            <a:r>
              <a:rPr lang="zh-TW" altLang="en-US" sz="1400" b="1" dirty="0">
                <a:solidFill>
                  <a:srgbClr val="0070C0"/>
                </a:solidFill>
                <a:latin typeface="+mn-ea"/>
                <a:ea typeface="+mn-ea"/>
              </a:rPr>
              <a:t>年建立利馬時，跟很多南美殖民城市一樣，以武器廣場為中心</a:t>
            </a:r>
            <a:r>
              <a:rPr lang="zh-Hant" altLang="en-US" sz="1400" b="1" dirty="0">
                <a:solidFill>
                  <a:srgbClr val="0070C0"/>
                </a:solidFill>
                <a:latin typeface="+mn-ea"/>
                <a:ea typeface="+mn-ea"/>
              </a:rPr>
              <a:t> </a:t>
            </a:r>
            <a:r>
              <a:rPr lang="zh-TW" altLang="en-US" sz="1400" b="1" dirty="0">
                <a:solidFill>
                  <a:srgbClr val="0070C0"/>
                </a:solidFill>
                <a:latin typeface="+mn-ea"/>
                <a:ea typeface="+mn-ea"/>
              </a:rPr>
              <a:t>規劃出棋盤狀的城市</a:t>
            </a:r>
            <a:endParaRPr lang="en-US" altLang="zh-TW" sz="1400" b="1" dirty="0">
              <a:solidFill>
                <a:srgbClr val="0070C0"/>
              </a:solidFill>
              <a:latin typeface="+mn-ea"/>
              <a:ea typeface="+mn-ea"/>
            </a:endParaRPr>
          </a:p>
          <a:p>
            <a:pPr marL="238320" indent="0" algn="just">
              <a:lnSpc>
                <a:spcPts val="1880"/>
              </a:lnSpc>
              <a:spcBef>
                <a:spcPts val="1200"/>
              </a:spcBef>
            </a:pPr>
            <a:r>
              <a:rPr lang="zh-TW" altLang="en-US" sz="1400" b="1" dirty="0"/>
              <a:t>納斯卡地畫線 </a:t>
            </a:r>
            <a:r>
              <a:rPr lang="zh-Hant" altLang="en-US" sz="1400" b="1" dirty="0"/>
              <a:t>：</a:t>
            </a:r>
            <a:r>
              <a:rPr lang="en-US" altLang="zh-Hant" sz="1400" b="1" dirty="0"/>
              <a:t>1994</a:t>
            </a:r>
            <a:r>
              <a:rPr lang="zh-TW" altLang="en-US" sz="1400" b="1" dirty="0"/>
              <a:t>世界文化遺產 </a:t>
            </a:r>
            <a:r>
              <a:rPr lang="en-US" altLang="zh-TW" sz="1400" b="1" dirty="0"/>
              <a:t>UNESCO </a:t>
            </a:r>
            <a:r>
              <a:rPr lang="zh-TW" altLang="en-US" sz="1400" b="1" dirty="0">
                <a:latin typeface="+mn-ea"/>
                <a:ea typeface="+mn-ea"/>
              </a:rPr>
              <a:t>。</a:t>
            </a:r>
            <a:r>
              <a:rPr lang="zh-TW" altLang="en-US" sz="1400" dirty="0"/>
              <a:t>特別安排離納斯卡地畫線較近，即可觀看地畫線，一般小飛機可載乘的人數約 </a:t>
            </a:r>
            <a:r>
              <a:rPr lang="en-US" altLang="zh-TW" sz="1400" dirty="0"/>
              <a:t>8-12 </a:t>
            </a:r>
            <a:r>
              <a:rPr lang="zh-TW" altLang="en-US" sz="1400" dirty="0"/>
              <a:t>人左右。在此提醒你， 搭乘小飛機時，只需專注於窗外，即可降低暈機的機率。若因個人因素，無法參加行程， 須於出發前 </a:t>
            </a:r>
            <a:r>
              <a:rPr lang="en-US" altLang="zh-TW" sz="1400" dirty="0"/>
              <a:t>10 </a:t>
            </a:r>
            <a:r>
              <a:rPr lang="zh-TW" altLang="en-US" sz="1400" dirty="0"/>
              <a:t>天</a:t>
            </a:r>
            <a:r>
              <a:rPr lang="en-US" altLang="zh-TW" sz="1400" dirty="0"/>
              <a:t>(</a:t>
            </a:r>
            <a:r>
              <a:rPr lang="zh-TW" altLang="en-US" sz="1400" dirty="0"/>
              <a:t>不含休假日</a:t>
            </a:r>
            <a:r>
              <a:rPr lang="en-US" altLang="zh-TW" sz="1400" dirty="0"/>
              <a:t>)</a:t>
            </a:r>
            <a:r>
              <a:rPr lang="zh-TW" altLang="en-US" sz="1400" dirty="0"/>
              <a:t>確認，一經確認後即無法取消退費。倘若</a:t>
            </a:r>
            <a:r>
              <a:rPr lang="zh-TW" altLang="en-US" sz="1400" dirty="0" smtClean="0"/>
              <a:t>，當日</a:t>
            </a:r>
            <a:r>
              <a:rPr lang="zh-TW" altLang="en-US" sz="1400" dirty="0"/>
              <a:t>遇氣候</a:t>
            </a:r>
            <a:r>
              <a:rPr lang="zh-TW" altLang="en-US" sz="1400" dirty="0" smtClean="0"/>
              <a:t>不</a:t>
            </a:r>
            <a:r>
              <a:rPr lang="zh-Hant" altLang="en-US" sz="1400" dirty="0" smtClean="0"/>
              <a:t>佳</a:t>
            </a:r>
            <a:r>
              <a:rPr lang="en-US" altLang="zh-Hant" sz="1400" dirty="0"/>
              <a:t>,</a:t>
            </a:r>
            <a:r>
              <a:rPr lang="zh-Hant" altLang="en-US" sz="1400" dirty="0"/>
              <a:t>無法飛行可退費</a:t>
            </a:r>
            <a:r>
              <a:rPr lang="en-US" altLang="zh-Hant" sz="1400" dirty="0" smtClean="0"/>
              <a:t>1</a:t>
            </a:r>
            <a:r>
              <a:rPr lang="en-US" altLang="zh-TW" sz="1400" dirty="0" smtClean="0"/>
              <a:t>2</a:t>
            </a:r>
            <a:r>
              <a:rPr lang="en-US" altLang="zh-Hant" sz="1400" dirty="0" smtClean="0"/>
              <a:t>0</a:t>
            </a:r>
            <a:r>
              <a:rPr lang="zh-Hant" altLang="en-US" sz="1400" dirty="0"/>
              <a:t>美金</a:t>
            </a:r>
            <a:endParaRPr lang="en-US" altLang="zh-TW" sz="1400" b="1" dirty="0">
              <a:latin typeface="+mn-ea"/>
              <a:ea typeface="+mn-ea"/>
            </a:endParaRPr>
          </a:p>
          <a:p>
            <a:pPr marL="238320" indent="0" algn="just">
              <a:lnSpc>
                <a:spcPts val="1880"/>
              </a:lnSpc>
              <a:spcBef>
                <a:spcPts val="1200"/>
              </a:spcBef>
            </a:pPr>
            <a:r>
              <a:rPr lang="zh-TW" altLang="zh-TW" sz="1400" b="1" dirty="0"/>
              <a:t>高原觀光火車遊</a:t>
            </a:r>
            <a:r>
              <a:rPr lang="en-US" altLang="zh-TW" sz="1400" b="1" dirty="0"/>
              <a:t>:</a:t>
            </a:r>
            <a:r>
              <a:rPr lang="en-US" altLang="zh-TW" sz="1400" b="1" dirty="0">
                <a:solidFill>
                  <a:srgbClr val="0070C0"/>
                </a:solidFill>
              </a:rPr>
              <a:t>《</a:t>
            </a:r>
            <a:r>
              <a:rPr lang="zh-TW" altLang="en-US" sz="1400" b="1" dirty="0">
                <a:solidFill>
                  <a:srgbClr val="0070C0"/>
                </a:solidFill>
              </a:rPr>
              <a:t>人生必遊、世界七大奇觀</a:t>
            </a:r>
            <a:r>
              <a:rPr lang="en-US" altLang="zh-TW" sz="1400" b="1" dirty="0">
                <a:solidFill>
                  <a:srgbClr val="0070C0"/>
                </a:solidFill>
              </a:rPr>
              <a:t>》</a:t>
            </a:r>
            <a:r>
              <a:rPr lang="zh-TW" altLang="en-US" sz="1400" b="1" dirty="0">
                <a:solidFill>
                  <a:srgbClr val="0070C0"/>
                </a:solidFill>
              </a:rPr>
              <a:t>庫斯科－馬丘比丘－庫斯科</a:t>
            </a:r>
            <a:endParaRPr lang="zh-TW" sz="1400" b="1" dirty="0">
              <a:solidFill>
                <a:srgbClr val="0070C0"/>
              </a:solidFill>
            </a:endParaRPr>
          </a:p>
          <a:p>
            <a:pPr marL="238320" indent="0" algn="just">
              <a:lnSpc>
                <a:spcPts val="1880"/>
              </a:lnSpc>
              <a:spcBef>
                <a:spcPts val="1200"/>
              </a:spcBef>
            </a:pPr>
            <a:r>
              <a:rPr lang="zh-TW" altLang="zh-TW" sz="1400" b="1" dirty="0"/>
              <a:t>古城墟馬丘比丘</a:t>
            </a:r>
            <a:r>
              <a:rPr lang="en-US" altLang="zh-TW" sz="1400" b="1" dirty="0"/>
              <a:t>:</a:t>
            </a:r>
            <a:r>
              <a:rPr lang="zh-TW" altLang="en-US" sz="1400" b="1" dirty="0">
                <a:solidFill>
                  <a:srgbClr val="0070C0"/>
                </a:solidFill>
              </a:rPr>
              <a:t>一定要提早預訂門票，早上去爬</a:t>
            </a:r>
            <a:r>
              <a:rPr lang="en-US" altLang="zh-TW" sz="1400" b="1" dirty="0" err="1">
                <a:solidFill>
                  <a:srgbClr val="0070C0"/>
                </a:solidFill>
              </a:rPr>
              <a:t>Huayna</a:t>
            </a:r>
            <a:r>
              <a:rPr lang="en-US" altLang="zh-TW" sz="1400" b="1" dirty="0">
                <a:solidFill>
                  <a:srgbClr val="0070C0"/>
                </a:solidFill>
              </a:rPr>
              <a:t> Picchu</a:t>
            </a:r>
            <a:r>
              <a:rPr lang="zh-TW" altLang="en-US" sz="1400" b="1" dirty="0">
                <a:solidFill>
                  <a:srgbClr val="0070C0"/>
                </a:solidFill>
              </a:rPr>
              <a:t>，登高俯視馬丘比丘遺址群以及群山，景色絕佳，不容錯過。</a:t>
            </a:r>
            <a:endParaRPr lang="en-US" altLang="zh-TW" sz="1400" b="1" dirty="0">
              <a:solidFill>
                <a:srgbClr val="0070C0"/>
              </a:solidFill>
            </a:endParaRPr>
          </a:p>
          <a:p>
            <a:pPr marL="238320" indent="0" algn="just">
              <a:lnSpc>
                <a:spcPts val="1880"/>
              </a:lnSpc>
              <a:spcBef>
                <a:spcPts val="1200"/>
              </a:spcBef>
            </a:pPr>
            <a:r>
              <a:rPr lang="zh-TW" altLang="zh-TW" sz="1400" b="1" dirty="0"/>
              <a:t>庫斯科印加古城</a:t>
            </a:r>
            <a:r>
              <a:rPr lang="en-US" altLang="zh-TW" sz="1400" b="1" dirty="0"/>
              <a:t>:</a:t>
            </a:r>
            <a:r>
              <a:rPr lang="zh-TW" altLang="en-US" sz="1400" b="1" dirty="0"/>
              <a:t> </a:t>
            </a:r>
            <a:r>
              <a:rPr lang="zh-Hant" altLang="en-US" sz="1400" b="1" dirty="0"/>
              <a:t> </a:t>
            </a:r>
            <a:r>
              <a:rPr lang="zh-TW" altLang="en-US" sz="1400" b="1" dirty="0">
                <a:solidFill>
                  <a:srgbClr val="0070C0"/>
                </a:solidFill>
                <a:latin typeface="+mn-ea"/>
                <a:ea typeface="+mn-ea"/>
              </a:rPr>
              <a:t>世界的肚臍－印加古城</a:t>
            </a:r>
            <a:r>
              <a:rPr lang="en-US" altLang="zh-TW" sz="1400" b="1" dirty="0">
                <a:solidFill>
                  <a:srgbClr val="0070C0"/>
                </a:solidFill>
                <a:latin typeface="+mn-ea"/>
                <a:ea typeface="+mn-ea"/>
              </a:rPr>
              <a:t>Cusco</a:t>
            </a:r>
          </a:p>
          <a:p>
            <a:pPr marL="238320" indent="0" algn="just">
              <a:lnSpc>
                <a:spcPts val="1880"/>
              </a:lnSpc>
              <a:spcBef>
                <a:spcPts val="1200"/>
              </a:spcBef>
            </a:pPr>
            <a:r>
              <a:rPr lang="zh-TW" altLang="zh-TW" sz="1400" b="1" dirty="0"/>
              <a:t>最高首都拉巴斯</a:t>
            </a:r>
            <a:r>
              <a:rPr lang="en-US" altLang="zh-TW" sz="1400" b="1" dirty="0"/>
              <a:t>:</a:t>
            </a:r>
            <a:r>
              <a:rPr lang="zh-TW" altLang="en-US" sz="1400" b="1" dirty="0">
                <a:solidFill>
                  <a:srgbClr val="0070C0"/>
                </a:solidFill>
                <a:latin typeface="+mn-ea"/>
                <a:ea typeface="+mn-ea"/>
              </a:rPr>
              <a:t>（西班牙語：</a:t>
            </a:r>
            <a:r>
              <a:rPr lang="en-US" altLang="zh-TW" sz="1400" b="1" dirty="0">
                <a:solidFill>
                  <a:srgbClr val="0070C0"/>
                </a:solidFill>
                <a:latin typeface="+mn-ea"/>
                <a:ea typeface="+mn-ea"/>
              </a:rPr>
              <a:t>La Paz</a:t>
            </a:r>
            <a:r>
              <a:rPr lang="zh-TW" altLang="en-US" sz="1400" b="1" dirty="0">
                <a:solidFill>
                  <a:srgbClr val="0070C0"/>
                </a:solidFill>
                <a:latin typeface="+mn-ea"/>
                <a:ea typeface="+mn-ea"/>
              </a:rPr>
              <a:t>）在西班牙語意為「和平之城」</a:t>
            </a:r>
            <a:endParaRPr lang="en-US" altLang="zh-TW" sz="1400" b="1" dirty="0">
              <a:solidFill>
                <a:srgbClr val="0070C0"/>
              </a:solidFill>
              <a:latin typeface="+mn-ea"/>
              <a:ea typeface="+mn-ea"/>
            </a:endParaRPr>
          </a:p>
          <a:p>
            <a:pPr marL="238320" indent="0" algn="just">
              <a:lnSpc>
                <a:spcPts val="1880"/>
              </a:lnSpc>
              <a:spcBef>
                <a:spcPts val="1200"/>
              </a:spcBef>
            </a:pPr>
            <a:r>
              <a:rPr lang="zh-TW" altLang="zh-TW" sz="1400" b="1" dirty="0"/>
              <a:t>烏尤尼鹽湖越野</a:t>
            </a:r>
            <a:r>
              <a:rPr lang="en-US" altLang="zh-TW" sz="1400" b="1" dirty="0"/>
              <a:t>:</a:t>
            </a:r>
            <a:r>
              <a:rPr lang="zh-TW" altLang="en-US" sz="1400" b="1" dirty="0"/>
              <a:t> </a:t>
            </a:r>
            <a:r>
              <a:rPr lang="zh-Hant" altLang="en-US" sz="1400" b="1" dirty="0">
                <a:solidFill>
                  <a:srgbClr val="0070C0"/>
                </a:solidFill>
                <a:latin typeface="+mn-ea"/>
                <a:ea typeface="+mn-ea"/>
              </a:rPr>
              <a:t>天空之城～上帝賞賜的美麗境地</a:t>
            </a:r>
            <a:endParaRPr lang="en-US" altLang="zh-Hant" sz="1400" b="1" dirty="0">
              <a:solidFill>
                <a:srgbClr val="0070C0"/>
              </a:solidFill>
              <a:latin typeface="+mn-ea"/>
              <a:ea typeface="+mn-ea"/>
            </a:endParaRPr>
          </a:p>
          <a:p>
            <a:pPr marL="238320" indent="0" algn="just">
              <a:lnSpc>
                <a:spcPts val="1880"/>
              </a:lnSpc>
              <a:spcBef>
                <a:spcPts val="1200"/>
              </a:spcBef>
            </a:pPr>
            <a:r>
              <a:rPr lang="zh-Hant" altLang="en-US" sz="1400" b="1" dirty="0">
                <a:solidFill>
                  <a:srgbClr val="002060"/>
                </a:solidFill>
                <a:latin typeface="+mn-ea"/>
                <a:ea typeface="+mn-ea"/>
              </a:rPr>
              <a:t>帕拉卡斯</a:t>
            </a:r>
            <a:r>
              <a:rPr lang="zh-Hant" altLang="en-US" sz="1400" b="1" dirty="0">
                <a:solidFill>
                  <a:srgbClr val="0070C0"/>
                </a:solidFill>
                <a:latin typeface="+mn-ea"/>
                <a:ea typeface="+mn-ea"/>
              </a:rPr>
              <a:t>：鳥類生態之旅～</a:t>
            </a:r>
            <a:r>
              <a:rPr lang="zh-TW" altLang="en-US" sz="1400" b="1" dirty="0">
                <a:solidFill>
                  <a:srgbClr val="0070C0"/>
                </a:solidFill>
                <a:latin typeface="MicrosoftJhengHeiRegular"/>
              </a:rPr>
              <a:t>帕拉卡斯群島，是全世界最壯觀的海洋生物棲息島嶼，與阿根廷的 </a:t>
            </a:r>
            <a:r>
              <a:rPr lang="en-US" altLang="zh-TW" sz="1400" b="1" dirty="0" err="1">
                <a:solidFill>
                  <a:srgbClr val="0070C0"/>
                </a:solidFill>
                <a:latin typeface="ComicSansMS" panose="030F0702030302020204" pitchFamily="66" charset="0"/>
              </a:rPr>
              <a:t>Perito</a:t>
            </a:r>
            <a:r>
              <a:rPr lang="en-US" altLang="zh-TW" sz="1400" b="1" dirty="0">
                <a:solidFill>
                  <a:srgbClr val="0070C0"/>
                </a:solidFill>
                <a:latin typeface="ComicSansMS" panose="030F0702030302020204" pitchFamily="66" charset="0"/>
              </a:rPr>
              <a:t> Moreno </a:t>
            </a:r>
            <a:r>
              <a:rPr lang="zh-TW" altLang="en-US" sz="1400" b="1" dirty="0">
                <a:solidFill>
                  <a:srgbClr val="0070C0"/>
                </a:solidFill>
                <a:latin typeface="MicrosoftJhengHeiRegular"/>
              </a:rPr>
              <a:t>大冰河，阿根廷</a:t>
            </a:r>
            <a:r>
              <a:rPr lang="en-US" altLang="zh-TW" sz="1400" b="1" dirty="0">
                <a:solidFill>
                  <a:srgbClr val="0070C0"/>
                </a:solidFill>
                <a:latin typeface="ComicSansMS" panose="030F0702030302020204" pitchFamily="66" charset="0"/>
              </a:rPr>
              <a:t>&amp;</a:t>
            </a:r>
            <a:r>
              <a:rPr lang="zh-TW" altLang="en-US" sz="1400" b="1" dirty="0">
                <a:solidFill>
                  <a:srgbClr val="0070C0"/>
                </a:solidFill>
                <a:latin typeface="MicrosoftJhengHeiRegular"/>
              </a:rPr>
              <a:t>巴西的</a:t>
            </a:r>
            <a:r>
              <a:rPr lang="en-US" altLang="zh-TW" sz="1400" b="1" dirty="0">
                <a:solidFill>
                  <a:srgbClr val="0070C0"/>
                </a:solidFill>
                <a:latin typeface="ComicSansMS" panose="030F0702030302020204" pitchFamily="66" charset="0"/>
              </a:rPr>
              <a:t>Iguazu </a:t>
            </a:r>
            <a:r>
              <a:rPr lang="zh-TW" altLang="en-US" sz="1400" b="1" dirty="0">
                <a:solidFill>
                  <a:srgbClr val="0070C0"/>
                </a:solidFill>
                <a:latin typeface="MicrosoftJhengHeiRegular"/>
              </a:rPr>
              <a:t>大瀑</a:t>
            </a:r>
            <a:r>
              <a:rPr lang="en-US" altLang="zh-TW" sz="1400" b="1" dirty="0">
                <a:solidFill>
                  <a:srgbClr val="0070C0"/>
                </a:solidFill>
                <a:latin typeface="MicrosoftJhengHeiRegular"/>
              </a:rPr>
              <a:t> </a:t>
            </a:r>
            <a:r>
              <a:rPr lang="zh-TW" altLang="en-US" sz="1400" b="1" dirty="0">
                <a:solidFill>
                  <a:srgbClr val="0070C0"/>
                </a:solidFill>
                <a:latin typeface="MicrosoftJhengHeiRegular"/>
              </a:rPr>
              <a:t>布，並稱南美三大自然奇景。 </a:t>
            </a:r>
            <a:endParaRPr lang="en-US" altLang="zh-TW" sz="1400" b="1" dirty="0">
              <a:solidFill>
                <a:srgbClr val="0070C0"/>
              </a:solidFill>
              <a:latin typeface="MicrosoftJhengHeiRegular"/>
            </a:endParaRPr>
          </a:p>
          <a:p>
            <a:pPr marL="238320" indent="0" algn="just">
              <a:lnSpc>
                <a:spcPts val="1880"/>
              </a:lnSpc>
              <a:spcBef>
                <a:spcPts val="1200"/>
              </a:spcBef>
            </a:pPr>
            <a:r>
              <a:rPr lang="zh-Hant" altLang="en-US" sz="1400" b="1" dirty="0">
                <a:latin typeface="+mn-ea"/>
                <a:ea typeface="+mn-ea"/>
              </a:rPr>
              <a:t>的的喀喀湖：</a:t>
            </a:r>
            <a:r>
              <a:rPr lang="zh-Hant" altLang="en-US" sz="1400" b="1" dirty="0">
                <a:solidFill>
                  <a:srgbClr val="0070C0"/>
                </a:solidFill>
                <a:latin typeface="+mn-ea"/>
                <a:ea typeface="+mn-ea"/>
              </a:rPr>
              <a:t>前往湖中的蘆葦浮島</a:t>
            </a:r>
            <a:r>
              <a:rPr lang="en-US" altLang="zh-Hant" sz="1400" b="1" dirty="0">
                <a:solidFill>
                  <a:srgbClr val="0070C0"/>
                </a:solidFill>
                <a:latin typeface="+mn-ea"/>
                <a:ea typeface="+mn-ea"/>
              </a:rPr>
              <a:t>,</a:t>
            </a:r>
            <a:r>
              <a:rPr lang="zh-Hant" altLang="en-US" sz="1400" b="1" dirty="0">
                <a:solidFill>
                  <a:srgbClr val="0070C0"/>
                </a:solidFill>
                <a:latin typeface="+mn-ea"/>
                <a:ea typeface="+mn-ea"/>
              </a:rPr>
              <a:t>了解當地原住民的特殊生活體驗</a:t>
            </a:r>
            <a:r>
              <a:rPr lang="en-US" altLang="zh-Hant" sz="1400" b="1" dirty="0">
                <a:solidFill>
                  <a:srgbClr val="0070C0"/>
                </a:solidFill>
                <a:latin typeface="+mn-ea"/>
                <a:ea typeface="+mn-ea"/>
              </a:rPr>
              <a:t>.</a:t>
            </a:r>
          </a:p>
          <a:p>
            <a:pPr marL="238320" indent="0" algn="just">
              <a:lnSpc>
                <a:spcPts val="1880"/>
              </a:lnSpc>
              <a:spcBef>
                <a:spcPts val="1200"/>
              </a:spcBef>
            </a:pPr>
            <a:endParaRPr lang="en-US" altLang="zh-TW" sz="1400" b="1" dirty="0">
              <a:solidFill>
                <a:srgbClr val="0070C0"/>
              </a:solidFill>
              <a:latin typeface="+mn-ea"/>
              <a:ea typeface="+mn-ea"/>
            </a:endParaRPr>
          </a:p>
          <a:p>
            <a:pPr marL="238320" indent="0" algn="just">
              <a:lnSpc>
                <a:spcPts val="1880"/>
              </a:lnSpc>
              <a:spcBef>
                <a:spcPts val="1200"/>
              </a:spcBef>
            </a:pPr>
            <a:endParaRPr lang="en-US" altLang="zh-TW" sz="1400" b="1" dirty="0"/>
          </a:p>
          <a:p>
            <a:pPr indent="0">
              <a:lnSpc>
                <a:spcPts val="1880"/>
              </a:lnSpc>
            </a:pPr>
            <a:endParaRPr lang="en-US" altLang="zh-TW" sz="1400" b="1" dirty="0"/>
          </a:p>
          <a:p>
            <a:pPr indent="0">
              <a:lnSpc>
                <a:spcPts val="1880"/>
              </a:lnSpc>
            </a:pPr>
            <a:endParaRPr lang="zh-TW" sz="1400" b="1" dirty="0"/>
          </a:p>
        </p:txBody>
      </p:sp>
      <p:sp>
        <p:nvSpPr>
          <p:cNvPr id="2" name="文字方塊 1">
            <a:extLst>
              <a:ext uri="{FF2B5EF4-FFF2-40B4-BE49-F238E27FC236}">
                <a16:creationId xmlns:a16="http://schemas.microsoft.com/office/drawing/2014/main" xmlns="" id="{53F3E256-0166-FB4C-B098-E5318938B16F}"/>
              </a:ext>
            </a:extLst>
          </p:cNvPr>
          <p:cNvSpPr txBox="1"/>
          <p:nvPr/>
        </p:nvSpPr>
        <p:spPr>
          <a:xfrm>
            <a:off x="477788" y="116632"/>
            <a:ext cx="11265768" cy="1477328"/>
          </a:xfrm>
          <a:prstGeom prst="rect">
            <a:avLst/>
          </a:prstGeom>
          <a:noFill/>
        </p:spPr>
        <p:txBody>
          <a:bodyPr wrap="square" rtlCol="0">
            <a:spAutoFit/>
          </a:bodyPr>
          <a:lstStyle/>
          <a:p>
            <a:pPr algn="ctr">
              <a:lnSpc>
                <a:spcPct val="90000"/>
              </a:lnSpc>
            </a:pPr>
            <a:r>
              <a:rPr lang="zh-TW" altLang="zh-TW" sz="2800" b="1" dirty="0">
                <a:solidFill>
                  <a:schemeClr val="accent2">
                    <a:lumMod val="50000"/>
                  </a:schemeClr>
                </a:solidFill>
              </a:rPr>
              <a:t>自然奇觀與美洲古文明的探索</a:t>
            </a:r>
            <a:r>
              <a:rPr lang="en-US" altLang="zh-TW" sz="2800" b="1" dirty="0">
                <a:solidFill>
                  <a:schemeClr val="accent2">
                    <a:lumMod val="50000"/>
                  </a:schemeClr>
                </a:solidFill>
              </a:rPr>
              <a:t>!</a:t>
            </a:r>
            <a:r>
              <a:rPr lang="zh-TW" altLang="zh-TW" sz="2800" dirty="0">
                <a:solidFill>
                  <a:schemeClr val="accent2">
                    <a:lumMod val="50000"/>
                  </a:schemeClr>
                </a:solidFill>
              </a:rPr>
              <a:t/>
            </a:r>
            <a:br>
              <a:rPr lang="zh-TW" altLang="zh-TW" sz="2800" dirty="0">
                <a:solidFill>
                  <a:schemeClr val="accent2">
                    <a:lumMod val="50000"/>
                  </a:schemeClr>
                </a:solidFill>
              </a:rPr>
            </a:br>
            <a:r>
              <a:rPr lang="zh-TW" altLang="zh-TW" sz="2000" b="1" dirty="0">
                <a:solidFill>
                  <a:schemeClr val="accent2">
                    <a:lumMod val="50000"/>
                  </a:schemeClr>
                </a:solidFill>
              </a:rPr>
              <a:t>行程 三大主題</a:t>
            </a:r>
            <a:r>
              <a:rPr lang="zh-TW" altLang="zh-TW" sz="2800" dirty="0">
                <a:solidFill>
                  <a:schemeClr val="accent2">
                    <a:lumMod val="50000"/>
                  </a:schemeClr>
                </a:solidFill>
              </a:rPr>
              <a:t/>
            </a:r>
            <a:br>
              <a:rPr lang="zh-TW" altLang="zh-TW" sz="2800" dirty="0">
                <a:solidFill>
                  <a:schemeClr val="accent2">
                    <a:lumMod val="50000"/>
                  </a:schemeClr>
                </a:solidFill>
              </a:rPr>
            </a:br>
            <a:r>
              <a:rPr lang="zh-TW" altLang="zh-TW" sz="2400" b="1" dirty="0">
                <a:solidFill>
                  <a:schemeClr val="accent2">
                    <a:lumMod val="50000"/>
                  </a:schemeClr>
                </a:solidFill>
              </a:rPr>
              <a:t>安地斯高原風情 、古印加文化巡禮、烏尤尼鹽湖探索</a:t>
            </a:r>
            <a:endParaRPr lang="en-US" altLang="zh-TW" sz="2400" b="1" dirty="0">
              <a:solidFill>
                <a:srgbClr val="0070C0"/>
              </a:solidFill>
            </a:endParaRPr>
          </a:p>
          <a:p>
            <a:pPr>
              <a:lnSpc>
                <a:spcPct val="90000"/>
              </a:lnSpc>
            </a:pPr>
            <a:endParaRPr kumimoji="1" lang="zh-TW" altLang="en-US" sz="2800" dirty="0"/>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89033008-C3BC-B045-A9B4-3CD3CBB3CF7D}"/>
              </a:ext>
            </a:extLst>
          </p:cNvPr>
          <p:cNvSpPr/>
          <p:nvPr/>
        </p:nvSpPr>
        <p:spPr>
          <a:xfrm>
            <a:off x="1" y="1"/>
            <a:ext cx="12188824" cy="6642075"/>
          </a:xfrm>
          <a:prstGeom prst="rect">
            <a:avLst/>
          </a:prstGeom>
          <a:pattFill prst="pct50">
            <a:fgClr>
              <a:schemeClr val="accent1">
                <a:tint val="40000"/>
              </a:schemeClr>
            </a:fgClr>
            <a:bgClr>
              <a:schemeClr val="bg1"/>
            </a:bgClr>
          </a:pattFill>
        </p:spPr>
        <p:txBody>
          <a:bodyPr wrap="square">
            <a:spAutoFit/>
          </a:bodyPr>
          <a:lstStyle/>
          <a:p>
            <a:pPr marL="238320" indent="0" algn="just">
              <a:lnSpc>
                <a:spcPts val="1880"/>
              </a:lnSpc>
              <a:spcBef>
                <a:spcPts val="1200"/>
              </a:spcBef>
            </a:pPr>
            <a:endParaRPr lang="en-US" altLang="zh-Hant" sz="1600" b="1" dirty="0">
              <a:solidFill>
                <a:srgbClr val="002060"/>
              </a:solidFill>
              <a:latin typeface="+mj-ea"/>
              <a:ea typeface="+mj-ea"/>
            </a:endParaRPr>
          </a:p>
          <a:p>
            <a:pPr marL="238320" indent="0" algn="just">
              <a:lnSpc>
                <a:spcPts val="1880"/>
              </a:lnSpc>
              <a:spcBef>
                <a:spcPts val="1200"/>
              </a:spcBef>
            </a:pPr>
            <a:r>
              <a:rPr lang="en-US" altLang="zh-Hant" sz="1600" b="1" dirty="0">
                <a:solidFill>
                  <a:srgbClr val="002060"/>
                </a:solidFill>
                <a:latin typeface="+mj-ea"/>
                <a:ea typeface="+mj-ea"/>
              </a:rPr>
              <a:t>『</a:t>
            </a:r>
            <a:r>
              <a:rPr lang="zh-Hant" altLang="en-US" sz="1600" b="1" dirty="0">
                <a:solidFill>
                  <a:srgbClr val="002060"/>
                </a:solidFill>
                <a:latin typeface="+mj-ea"/>
                <a:ea typeface="+mj-ea"/>
              </a:rPr>
              <a:t>旅行的節奏</a:t>
            </a:r>
            <a:r>
              <a:rPr lang="en-US" altLang="zh-Hant" sz="1600" b="1" dirty="0">
                <a:solidFill>
                  <a:srgbClr val="002060"/>
                </a:solidFill>
                <a:latin typeface="+mj-ea"/>
                <a:ea typeface="+mj-ea"/>
              </a:rPr>
              <a:t>』</a:t>
            </a:r>
          </a:p>
          <a:p>
            <a:pPr marL="238320" indent="0" algn="just">
              <a:lnSpc>
                <a:spcPts val="1880"/>
              </a:lnSpc>
              <a:spcBef>
                <a:spcPts val="1200"/>
              </a:spcBef>
            </a:pPr>
            <a:r>
              <a:rPr lang="zh-Hant" altLang="en-US" sz="1600" b="1" dirty="0">
                <a:solidFill>
                  <a:schemeClr val="accent3">
                    <a:lumMod val="50000"/>
                  </a:schemeClr>
                </a:solidFill>
                <a:latin typeface="+mj-ea"/>
                <a:ea typeface="+mj-ea"/>
              </a:rPr>
              <a:t>國際線搭乘長榮航空於洛杉磯住宿一晚調整旅遊節奏後</a:t>
            </a:r>
            <a:r>
              <a:rPr lang="en-US" altLang="zh-Hant" sz="1600" b="1" dirty="0">
                <a:solidFill>
                  <a:srgbClr val="002060"/>
                </a:solidFill>
                <a:latin typeface="+mj-ea"/>
                <a:ea typeface="+mj-ea"/>
              </a:rPr>
              <a:t>,</a:t>
            </a:r>
            <a:r>
              <a:rPr lang="zh-Hant" altLang="en-US" sz="1600" b="1" dirty="0">
                <a:solidFill>
                  <a:srgbClr val="002060"/>
                </a:solidFill>
                <a:latin typeface="+mj-ea"/>
                <a:ea typeface="+mj-ea"/>
              </a:rPr>
              <a:t>次日搭機飛往秘魯首都利馬</a:t>
            </a:r>
            <a:r>
              <a:rPr lang="en-US" altLang="zh-Hant" sz="1600" b="1" dirty="0">
                <a:solidFill>
                  <a:srgbClr val="002060"/>
                </a:solidFill>
                <a:latin typeface="+mj-ea"/>
                <a:ea typeface="+mj-ea"/>
              </a:rPr>
              <a:t>.</a:t>
            </a:r>
            <a:r>
              <a:rPr lang="zh-TW" altLang="en-US" sz="1600" b="1" dirty="0">
                <a:latin typeface="+mj-ea"/>
                <a:ea typeface="+mj-ea"/>
              </a:rPr>
              <a:t>秘魯的國土面積為 </a:t>
            </a:r>
            <a:r>
              <a:rPr lang="en-US" altLang="zh-TW" sz="1600" b="1" dirty="0">
                <a:latin typeface="+mj-ea"/>
                <a:ea typeface="+mj-ea"/>
              </a:rPr>
              <a:t>1,285,000 </a:t>
            </a:r>
            <a:r>
              <a:rPr lang="zh-TW" altLang="en-US" sz="1600" b="1" dirty="0">
                <a:latin typeface="+mj-ea"/>
                <a:ea typeface="+mj-ea"/>
              </a:rPr>
              <a:t>平方公里，為省去各個景點之間的拉車時間，安排</a:t>
            </a:r>
            <a:r>
              <a:rPr lang="zh-Hant" altLang="en-US" sz="1600" b="1" dirty="0">
                <a:latin typeface="+mj-ea"/>
                <a:ea typeface="+mj-ea"/>
              </a:rPr>
              <a:t>五</a:t>
            </a:r>
            <a:r>
              <a:rPr lang="zh-TW" altLang="en-US" sz="1600" b="1" dirty="0">
                <a:latin typeface="+mj-ea"/>
                <a:ea typeface="+mj-ea"/>
              </a:rPr>
              <a:t>段國內段替代長途拉車→行程的進行，皆以身體對高山的反應，作為首要考量，故在行程上的安排，以循序漸進的方式進行，讓身體從平地到高地，慢慢的適應，待抵達最精彩的馬丘比丘時，便能不受身 體不適所限制，可完全融入於其中。</a:t>
            </a:r>
            <a:endParaRPr lang="en-US" altLang="zh-Hant" sz="1600" b="1" dirty="0">
              <a:solidFill>
                <a:srgbClr val="002060"/>
              </a:solidFill>
              <a:latin typeface="+mj-ea"/>
              <a:ea typeface="+mj-ea"/>
            </a:endParaRPr>
          </a:p>
          <a:p>
            <a:pPr marL="238320" algn="just">
              <a:lnSpc>
                <a:spcPts val="1880"/>
              </a:lnSpc>
              <a:spcBef>
                <a:spcPts val="1200"/>
              </a:spcBef>
            </a:pPr>
            <a:r>
              <a:rPr lang="en-US" altLang="zh-Hant" sz="1600" b="1" dirty="0">
                <a:solidFill>
                  <a:srgbClr val="002060"/>
                </a:solidFill>
                <a:latin typeface="+mj-ea"/>
                <a:ea typeface="+mj-ea"/>
              </a:rPr>
              <a:t>『</a:t>
            </a:r>
            <a:r>
              <a:rPr lang="zh-Hant" altLang="en-US" sz="1600" b="1" dirty="0">
                <a:solidFill>
                  <a:srgbClr val="002060"/>
                </a:solidFill>
                <a:latin typeface="+mj-ea"/>
                <a:ea typeface="+mj-ea"/>
              </a:rPr>
              <a:t>落腳的驛站</a:t>
            </a:r>
            <a:r>
              <a:rPr lang="en-US" altLang="zh-Hant" sz="1600" b="1" dirty="0">
                <a:solidFill>
                  <a:srgbClr val="002060"/>
                </a:solidFill>
                <a:latin typeface="+mj-ea"/>
                <a:ea typeface="+mj-ea"/>
              </a:rPr>
              <a:t>』</a:t>
            </a:r>
          </a:p>
          <a:p>
            <a:pPr marL="238320" algn="just">
              <a:lnSpc>
                <a:spcPts val="1880"/>
              </a:lnSpc>
              <a:spcBef>
                <a:spcPts val="1200"/>
              </a:spcBef>
            </a:pPr>
            <a:r>
              <a:rPr lang="zh-Hant" altLang="en-US" sz="1600" b="1" dirty="0">
                <a:latin typeface="+mj-ea"/>
                <a:ea typeface="+mj-ea"/>
              </a:rPr>
              <a:t>看海聽海～</a:t>
            </a:r>
            <a:r>
              <a:rPr lang="zh-CN" altLang="zh-TW" sz="1600" b="1" dirty="0">
                <a:solidFill>
                  <a:schemeClr val="accent2">
                    <a:lumMod val="50000"/>
                  </a:schemeClr>
                </a:solidFill>
                <a:latin typeface="+mj-ea"/>
                <a:ea typeface="+mj-ea"/>
              </a:rPr>
              <a:t>帕拉卡斯</a:t>
            </a:r>
            <a:r>
              <a:rPr lang="en-US" altLang="zh-CN" sz="1600" b="1" dirty="0">
                <a:solidFill>
                  <a:schemeClr val="accent2">
                    <a:lumMod val="50000"/>
                  </a:schemeClr>
                </a:solidFill>
                <a:latin typeface="+mj-ea"/>
                <a:ea typeface="+mj-ea"/>
              </a:rPr>
              <a:t>2</a:t>
            </a:r>
            <a:r>
              <a:rPr lang="zh-Hant" altLang="en-US" sz="1600" b="1" dirty="0">
                <a:solidFill>
                  <a:schemeClr val="accent2">
                    <a:lumMod val="50000"/>
                  </a:schemeClr>
                </a:solidFill>
                <a:latin typeface="+mj-ea"/>
                <a:ea typeface="+mj-ea"/>
              </a:rPr>
              <a:t>晚</a:t>
            </a:r>
            <a:r>
              <a:rPr lang="en-US" altLang="zh-Hant" sz="1600" b="1" dirty="0">
                <a:solidFill>
                  <a:schemeClr val="accent2">
                    <a:lumMod val="50000"/>
                  </a:schemeClr>
                </a:solidFill>
                <a:latin typeface="+mj-ea"/>
                <a:ea typeface="+mj-ea"/>
              </a:rPr>
              <a:t>        </a:t>
            </a:r>
            <a:r>
              <a:rPr lang="zh-Hant" altLang="en-US" sz="1600" b="1" dirty="0">
                <a:solidFill>
                  <a:srgbClr val="0070C0"/>
                </a:solidFill>
                <a:latin typeface="+mj-ea"/>
                <a:ea typeface="+mj-ea"/>
              </a:rPr>
              <a:t>湖泊賞湖</a:t>
            </a:r>
            <a:r>
              <a:rPr lang="zh-Hant" altLang="en-US" sz="1600" b="1" dirty="0">
                <a:solidFill>
                  <a:schemeClr val="accent2">
                    <a:lumMod val="50000"/>
                  </a:schemeClr>
                </a:solidFill>
                <a:latin typeface="+mj-ea"/>
                <a:ea typeface="+mj-ea"/>
              </a:rPr>
              <a:t>～普諾</a:t>
            </a:r>
            <a:r>
              <a:rPr lang="en-US" altLang="zh-Hant" sz="1600" b="1" dirty="0">
                <a:solidFill>
                  <a:schemeClr val="accent2">
                    <a:lumMod val="50000"/>
                  </a:schemeClr>
                </a:solidFill>
                <a:latin typeface="+mj-ea"/>
                <a:ea typeface="+mj-ea"/>
              </a:rPr>
              <a:t>2</a:t>
            </a:r>
            <a:r>
              <a:rPr lang="zh-Hant" altLang="en-US" sz="1600" b="1" dirty="0">
                <a:solidFill>
                  <a:schemeClr val="accent2">
                    <a:lumMod val="50000"/>
                  </a:schemeClr>
                </a:solidFill>
                <a:latin typeface="+mj-ea"/>
                <a:ea typeface="+mj-ea"/>
              </a:rPr>
              <a:t>晚</a:t>
            </a:r>
            <a:r>
              <a:rPr lang="en-US" altLang="zh-Hant" sz="1600" b="1" dirty="0">
                <a:solidFill>
                  <a:schemeClr val="accent2">
                    <a:lumMod val="50000"/>
                  </a:schemeClr>
                </a:solidFill>
                <a:latin typeface="+mj-ea"/>
                <a:ea typeface="+mj-ea"/>
              </a:rPr>
              <a:t>           </a:t>
            </a:r>
            <a:r>
              <a:rPr lang="zh-Hant" altLang="en-US" sz="1600" b="1" dirty="0">
                <a:solidFill>
                  <a:schemeClr val="accent2">
                    <a:lumMod val="50000"/>
                  </a:schemeClr>
                </a:solidFill>
                <a:latin typeface="+mj-ea"/>
                <a:ea typeface="+mj-ea"/>
              </a:rPr>
              <a:t>古鎮漫遊～庫斯科</a:t>
            </a:r>
            <a:r>
              <a:rPr lang="en-US" altLang="zh-TW" sz="1600" b="1" dirty="0">
                <a:solidFill>
                  <a:srgbClr val="002060"/>
                </a:solidFill>
                <a:latin typeface="+mj-ea"/>
                <a:ea typeface="+mj-ea"/>
              </a:rPr>
              <a:t>Cusco1</a:t>
            </a:r>
            <a:r>
              <a:rPr lang="zh-Hant" altLang="en-US" sz="1600" b="1" dirty="0" smtClean="0">
                <a:solidFill>
                  <a:srgbClr val="002060"/>
                </a:solidFill>
                <a:latin typeface="+mj-ea"/>
                <a:ea typeface="+mj-ea"/>
              </a:rPr>
              <a:t>晚</a:t>
            </a:r>
            <a:r>
              <a:rPr lang="zh-TW" altLang="en-US" sz="1600" b="1" dirty="0" smtClean="0">
                <a:solidFill>
                  <a:srgbClr val="002060"/>
                </a:solidFill>
                <a:latin typeface="+mj-ea"/>
                <a:ea typeface="+mj-ea"/>
              </a:rPr>
              <a:t>       </a:t>
            </a:r>
            <a:r>
              <a:rPr lang="zh-TW" altLang="zh-TW" sz="1600" b="1" dirty="0" smtClean="0">
                <a:solidFill>
                  <a:srgbClr val="002060"/>
                </a:solidFill>
                <a:latin typeface="+mj-ea"/>
                <a:ea typeface="+mj-ea"/>
                <a:cs typeface="MS Mincho" panose="02020609040205080304" pitchFamily="49" charset="-128"/>
              </a:rPr>
              <a:t>溫</a:t>
            </a:r>
            <a:r>
              <a:rPr lang="zh-TW" altLang="zh-TW" sz="1600" b="1" dirty="0" smtClean="0">
                <a:solidFill>
                  <a:srgbClr val="002060"/>
                </a:solidFill>
                <a:latin typeface="+mj-ea"/>
                <a:ea typeface="+mj-ea"/>
              </a:rPr>
              <a:t>泉</a:t>
            </a:r>
            <a:r>
              <a:rPr lang="zh-TW" altLang="zh-TW" sz="1600" b="1" dirty="0">
                <a:solidFill>
                  <a:srgbClr val="002060"/>
                </a:solidFill>
                <a:latin typeface="+mj-ea"/>
                <a:ea typeface="+mj-ea"/>
                <a:cs typeface="MS Mincho" panose="02020609040205080304" pitchFamily="49" charset="-128"/>
              </a:rPr>
              <a:t>鎮</a:t>
            </a:r>
            <a:r>
              <a:rPr lang="en-US" altLang="zh-TW" sz="1600" b="1" dirty="0">
                <a:solidFill>
                  <a:srgbClr val="002060"/>
                </a:solidFill>
                <a:latin typeface="+mj-ea"/>
                <a:ea typeface="+mj-ea"/>
              </a:rPr>
              <a:t>Agua Calientes1</a:t>
            </a:r>
            <a:r>
              <a:rPr lang="zh-Hant" altLang="en-US" sz="1600" b="1" dirty="0">
                <a:solidFill>
                  <a:srgbClr val="002060"/>
                </a:solidFill>
                <a:latin typeface="+mj-ea"/>
                <a:ea typeface="+mj-ea"/>
              </a:rPr>
              <a:t>晚</a:t>
            </a:r>
            <a:endParaRPr lang="en-US" altLang="zh-Hant" sz="1600" b="1" dirty="0">
              <a:solidFill>
                <a:srgbClr val="002060"/>
              </a:solidFill>
              <a:latin typeface="+mj-ea"/>
              <a:ea typeface="+mj-ea"/>
            </a:endParaRPr>
          </a:p>
          <a:p>
            <a:pPr marL="238320" algn="just">
              <a:lnSpc>
                <a:spcPts val="1880"/>
              </a:lnSpc>
              <a:spcBef>
                <a:spcPts val="1200"/>
              </a:spcBef>
            </a:pPr>
            <a:r>
              <a:rPr lang="zh-Hant" altLang="en-US" sz="1600" b="1" dirty="0">
                <a:latin typeface="+mj-ea"/>
                <a:ea typeface="+mj-ea"/>
              </a:rPr>
              <a:t>世界之最～</a:t>
            </a:r>
            <a:r>
              <a:rPr lang="zh-TW" altLang="en-US" sz="1600" b="1" dirty="0">
                <a:latin typeface="+mj-ea"/>
                <a:ea typeface="+mj-ea"/>
              </a:rPr>
              <a:t>世界海拔最高的首都</a:t>
            </a:r>
            <a:r>
              <a:rPr lang="en-US" altLang="zh-TW" sz="1600" b="1" dirty="0">
                <a:latin typeface="+mj-ea"/>
                <a:ea typeface="+mj-ea"/>
              </a:rPr>
              <a:t>3627</a:t>
            </a:r>
            <a:r>
              <a:rPr lang="zh-TW" altLang="en-US" sz="1600" b="1" dirty="0" smtClean="0">
                <a:latin typeface="+mj-ea"/>
                <a:ea typeface="+mj-ea"/>
              </a:rPr>
              <a:t>公尺  拉巴斯</a:t>
            </a:r>
            <a:r>
              <a:rPr lang="zh-Hant" altLang="en-US" sz="1600" b="1" dirty="0" smtClean="0">
                <a:latin typeface="+mj-ea"/>
                <a:ea typeface="+mj-ea"/>
              </a:rPr>
              <a:t> </a:t>
            </a:r>
            <a:r>
              <a:rPr lang="en-US" altLang="zh-Hant" sz="1600" b="1" dirty="0">
                <a:latin typeface="+mj-ea"/>
                <a:ea typeface="+mj-ea"/>
              </a:rPr>
              <a:t>2</a:t>
            </a:r>
            <a:r>
              <a:rPr lang="zh-Hant" altLang="en-US" sz="1600" b="1" dirty="0">
                <a:latin typeface="+mj-ea"/>
                <a:ea typeface="+mj-ea"/>
              </a:rPr>
              <a:t>晚</a:t>
            </a:r>
            <a:endParaRPr lang="en-US" altLang="zh-Hant" sz="1600" b="1" dirty="0">
              <a:latin typeface="+mj-ea"/>
              <a:ea typeface="+mj-ea"/>
            </a:endParaRPr>
          </a:p>
          <a:p>
            <a:pPr marL="238320" algn="just">
              <a:lnSpc>
                <a:spcPts val="1880"/>
              </a:lnSpc>
              <a:spcBef>
                <a:spcPts val="1200"/>
              </a:spcBef>
            </a:pPr>
            <a:r>
              <a:rPr lang="en-US" altLang="zh-TW" sz="1600" b="1" dirty="0">
                <a:latin typeface="+mj-ea"/>
                <a:ea typeface="+mj-ea"/>
              </a:rPr>
              <a:t>【</a:t>
            </a:r>
            <a:r>
              <a:rPr lang="zh-TW" altLang="en-US" sz="1600" b="1" dirty="0">
                <a:latin typeface="+mj-ea"/>
                <a:ea typeface="+mj-ea"/>
              </a:rPr>
              <a:t>玻利維亞</a:t>
            </a:r>
            <a:r>
              <a:rPr lang="en-US" altLang="zh-TW" sz="1600" b="1" dirty="0">
                <a:latin typeface="+mj-ea"/>
                <a:ea typeface="+mj-ea"/>
              </a:rPr>
              <a:t>】</a:t>
            </a:r>
            <a:r>
              <a:rPr lang="zh-TW" altLang="en-US" sz="1600" b="1" dirty="0">
                <a:latin typeface="+mj-ea"/>
                <a:ea typeface="+mj-ea"/>
              </a:rPr>
              <a:t>烏尤尼鹽湖 </a:t>
            </a:r>
            <a:r>
              <a:rPr lang="en-US" altLang="zh-TW" sz="1600" b="1" dirty="0">
                <a:latin typeface="+mj-ea"/>
                <a:ea typeface="+mj-ea"/>
              </a:rPr>
              <a:t>Uyuni </a:t>
            </a:r>
            <a:r>
              <a:rPr lang="ja-JP" altLang="en-US" sz="1600" b="1" dirty="0">
                <a:latin typeface="+mj-ea"/>
                <a:ea typeface="+mj-ea"/>
              </a:rPr>
              <a:t>の </a:t>
            </a:r>
            <a:r>
              <a:rPr lang="zh-TW" altLang="en-US" sz="1600" b="1" dirty="0">
                <a:latin typeface="+mj-ea"/>
                <a:ea typeface="+mj-ea"/>
              </a:rPr>
              <a:t>天空之鏡</a:t>
            </a:r>
            <a:r>
              <a:rPr lang="en-US" altLang="zh-TW" sz="1600" b="1" dirty="0">
                <a:latin typeface="+mj-ea"/>
                <a:ea typeface="+mj-ea"/>
              </a:rPr>
              <a:t>- </a:t>
            </a:r>
            <a:r>
              <a:rPr lang="es-PE" altLang="zh-TW" sz="1600" b="1" dirty="0">
                <a:solidFill>
                  <a:schemeClr val="dk1"/>
                </a:solidFill>
                <a:latin typeface="+mj-ea"/>
                <a:ea typeface="+mj-ea"/>
                <a:hlinkClick r:id="rId2"/>
              </a:rPr>
              <a:t>luna</a:t>
            </a:r>
            <a:r>
              <a:rPr lang="es-PE" altLang="zh-TW" sz="1600" b="1" dirty="0">
                <a:solidFill>
                  <a:schemeClr val="dk1"/>
                </a:solidFill>
                <a:latin typeface="+mj-ea"/>
                <a:ea typeface="+mj-ea"/>
              </a:rPr>
              <a:t> salada</a:t>
            </a:r>
            <a:r>
              <a:rPr lang="zh-TW" altLang="zh-TW" sz="1600" b="1" dirty="0">
                <a:latin typeface="+mj-ea"/>
                <a:ea typeface="+mj-ea"/>
              </a:rPr>
              <a:t> </a:t>
            </a:r>
            <a:r>
              <a:rPr lang="en-US" altLang="zh-Hant" sz="1600" b="1" dirty="0">
                <a:latin typeface="+mj-ea"/>
                <a:ea typeface="+mj-ea"/>
              </a:rPr>
              <a:t>2</a:t>
            </a:r>
            <a:r>
              <a:rPr lang="zh-Hant" altLang="en-US" sz="1600" b="1" dirty="0">
                <a:latin typeface="+mj-ea"/>
                <a:ea typeface="+mj-ea"/>
              </a:rPr>
              <a:t>晚</a:t>
            </a:r>
            <a:endParaRPr lang="en-US" altLang="zh-Hant" sz="1600" b="1" dirty="0">
              <a:solidFill>
                <a:srgbClr val="002060"/>
              </a:solidFill>
              <a:latin typeface="+mj-ea"/>
              <a:ea typeface="+mj-ea"/>
            </a:endParaRPr>
          </a:p>
          <a:p>
            <a:pPr marL="238320" algn="just">
              <a:lnSpc>
                <a:spcPts val="1880"/>
              </a:lnSpc>
              <a:spcBef>
                <a:spcPts val="1200"/>
              </a:spcBef>
            </a:pPr>
            <a:r>
              <a:rPr lang="en-US" altLang="zh-Hant" sz="1600" b="1" dirty="0">
                <a:solidFill>
                  <a:srgbClr val="002060"/>
                </a:solidFill>
                <a:latin typeface="+mj-ea"/>
                <a:ea typeface="+mj-ea"/>
              </a:rPr>
              <a:t>『</a:t>
            </a:r>
            <a:r>
              <a:rPr lang="zh-Hant" altLang="en-US" sz="1600" b="1" dirty="0">
                <a:solidFill>
                  <a:srgbClr val="002060"/>
                </a:solidFill>
                <a:latin typeface="+mj-ea"/>
                <a:ea typeface="+mj-ea"/>
              </a:rPr>
              <a:t>吃貨的冒險</a:t>
            </a:r>
            <a:r>
              <a:rPr lang="en-US" altLang="zh-Hant" sz="1600" b="1" dirty="0">
                <a:solidFill>
                  <a:srgbClr val="002060"/>
                </a:solidFill>
                <a:latin typeface="+mj-ea"/>
                <a:ea typeface="+mj-ea"/>
              </a:rPr>
              <a:t>』</a:t>
            </a:r>
          </a:p>
          <a:p>
            <a:pPr marL="238320" algn="just">
              <a:lnSpc>
                <a:spcPts val="1880"/>
              </a:lnSpc>
              <a:spcBef>
                <a:spcPts val="1200"/>
              </a:spcBef>
            </a:pPr>
            <a:r>
              <a:rPr lang="zh-TW" altLang="zh-TW" sz="1600" b="1" dirty="0">
                <a:latin typeface="+mj-ea"/>
                <a:ea typeface="+mj-ea"/>
              </a:rPr>
              <a:t>全球最佳餐廳名單剛揭曉，利馬</a:t>
            </a:r>
            <a:r>
              <a:rPr lang="zh-TW" altLang="zh-TW" sz="1600" b="1" dirty="0" smtClean="0">
                <a:latin typeface="+mj-ea"/>
                <a:ea typeface="+mj-ea"/>
              </a:rPr>
              <a:t>餐廳打敗</a:t>
            </a:r>
            <a:r>
              <a:rPr lang="zh-TW" altLang="zh-TW" sz="1600" b="1" dirty="0">
                <a:latin typeface="+mj-ea"/>
                <a:ea typeface="+mj-ea"/>
              </a:rPr>
              <a:t>北歐廚神的</a:t>
            </a:r>
            <a:r>
              <a:rPr lang="en-US" altLang="zh-TW" sz="1600" b="1" dirty="0">
                <a:latin typeface="+mj-ea"/>
                <a:ea typeface="+mj-ea"/>
              </a:rPr>
              <a:t>Noma</a:t>
            </a:r>
            <a:r>
              <a:rPr lang="zh-TW" altLang="zh-TW" sz="1600" b="1" dirty="0">
                <a:latin typeface="+mj-ea"/>
                <a:ea typeface="+mj-ea"/>
              </a:rPr>
              <a:t>，榮登</a:t>
            </a:r>
            <a:r>
              <a:rPr lang="zh-TW" altLang="zh-TW" sz="1600" b="1" dirty="0" smtClean="0">
                <a:latin typeface="+mj-ea"/>
                <a:ea typeface="+mj-ea"/>
              </a:rPr>
              <a:t>全球</a:t>
            </a:r>
            <a:r>
              <a:rPr lang="en-US" altLang="zh-TW" sz="1600" b="1" dirty="0" smtClean="0">
                <a:latin typeface="+mj-ea"/>
                <a:ea typeface="+mj-ea"/>
              </a:rPr>
              <a:t>50</a:t>
            </a:r>
            <a:r>
              <a:rPr lang="zh-TW" altLang="zh-TW" sz="1600" b="1" dirty="0" smtClean="0">
                <a:latin typeface="+mj-ea"/>
                <a:ea typeface="+mj-ea"/>
              </a:rPr>
              <a:t>最佳餐廳</a:t>
            </a:r>
            <a:r>
              <a:rPr lang="zh-TW" altLang="en-US" sz="1600" b="1" dirty="0" smtClean="0">
                <a:latin typeface="+mj-ea"/>
                <a:ea typeface="+mj-ea"/>
              </a:rPr>
              <a:t>之一</a:t>
            </a:r>
            <a:r>
              <a:rPr lang="zh-TW" altLang="zh-TW" sz="1600" b="1" dirty="0" smtClean="0">
                <a:latin typeface="+mj-ea"/>
                <a:ea typeface="+mj-ea"/>
              </a:rPr>
              <a:t>。</a:t>
            </a:r>
            <a:endParaRPr lang="en-US" altLang="zh-TW" sz="1600" b="1" dirty="0">
              <a:latin typeface="+mj-ea"/>
              <a:ea typeface="+mj-ea"/>
            </a:endParaRPr>
          </a:p>
          <a:p>
            <a:pPr marL="238320" algn="just">
              <a:lnSpc>
                <a:spcPts val="1880"/>
              </a:lnSpc>
              <a:spcBef>
                <a:spcPts val="1200"/>
              </a:spcBef>
            </a:pPr>
            <a:r>
              <a:rPr lang="zh-TW" altLang="zh-TW" sz="1600" b="1" dirty="0">
                <a:solidFill>
                  <a:srgbClr val="0070C0"/>
                </a:solidFill>
                <a:latin typeface="+mj-ea"/>
                <a:ea typeface="+mj-ea"/>
              </a:rPr>
              <a:t>匯率：秘魯幣</a:t>
            </a:r>
            <a:r>
              <a:rPr lang="en-US" altLang="zh-TW" sz="1600" b="1" dirty="0">
                <a:solidFill>
                  <a:srgbClr val="0070C0"/>
                </a:solidFill>
                <a:latin typeface="+mj-ea"/>
                <a:ea typeface="+mj-ea"/>
              </a:rPr>
              <a:t>1</a:t>
            </a:r>
            <a:r>
              <a:rPr lang="zh-TW" altLang="zh-TW" sz="1600" b="1" dirty="0">
                <a:solidFill>
                  <a:srgbClr val="0070C0"/>
                </a:solidFill>
                <a:latin typeface="+mj-ea"/>
                <a:ea typeface="+mj-ea"/>
              </a:rPr>
              <a:t>元（</a:t>
            </a:r>
            <a:r>
              <a:rPr lang="en-US" altLang="zh-TW" sz="1600" b="1" dirty="0">
                <a:solidFill>
                  <a:srgbClr val="0070C0"/>
                </a:solidFill>
                <a:latin typeface="+mj-ea"/>
                <a:ea typeface="+mj-ea"/>
              </a:rPr>
              <a:t>sol</a:t>
            </a:r>
            <a:r>
              <a:rPr lang="zh-TW" altLang="zh-TW" sz="1600" b="1" dirty="0">
                <a:solidFill>
                  <a:srgbClr val="0070C0"/>
                </a:solidFill>
                <a:latin typeface="+mj-ea"/>
                <a:ea typeface="+mj-ea"/>
              </a:rPr>
              <a:t>）約台幣</a:t>
            </a:r>
            <a:r>
              <a:rPr lang="en-US" altLang="zh-TW" sz="1600" b="1" dirty="0">
                <a:solidFill>
                  <a:srgbClr val="0070C0"/>
                </a:solidFill>
                <a:latin typeface="+mj-ea"/>
                <a:ea typeface="+mj-ea"/>
              </a:rPr>
              <a:t>9.45</a:t>
            </a:r>
            <a:r>
              <a:rPr lang="zh-TW" altLang="zh-TW" sz="1600" b="1" dirty="0">
                <a:solidFill>
                  <a:srgbClr val="0070C0"/>
                </a:solidFill>
                <a:latin typeface="+mj-ea"/>
                <a:ea typeface="+mj-ea"/>
              </a:rPr>
              <a:t>元。</a:t>
            </a:r>
            <a:r>
              <a:rPr lang="zh-Hant" altLang="en-US" sz="1600" b="1" dirty="0">
                <a:solidFill>
                  <a:srgbClr val="0070C0"/>
                </a:solidFill>
                <a:latin typeface="+mj-ea"/>
                <a:ea typeface="+mj-ea"/>
              </a:rPr>
              <a:t>參考～</a:t>
            </a:r>
            <a:endParaRPr lang="en-US" altLang="zh-Hant" sz="1600" b="1" dirty="0">
              <a:solidFill>
                <a:srgbClr val="002060"/>
              </a:solidFill>
              <a:latin typeface="+mj-ea"/>
              <a:ea typeface="+mj-ea"/>
            </a:endParaRPr>
          </a:p>
          <a:p>
            <a:pPr lvl="1" algn="just">
              <a:lnSpc>
                <a:spcPct val="150000"/>
              </a:lnSpc>
            </a:pPr>
            <a:r>
              <a:rPr lang="zh-TW" altLang="zh-TW" sz="1600" b="1" dirty="0">
                <a:solidFill>
                  <a:schemeClr val="accent4">
                    <a:lumMod val="75000"/>
                  </a:schemeClr>
                </a:solidFill>
              </a:rPr>
              <a:t>秘魯旅遊基本上全年都合適，針對部分地區做一些說明</a:t>
            </a:r>
            <a:r>
              <a:rPr lang="zh-TW" altLang="zh-TW" sz="1600" b="1" dirty="0"/>
              <a:t>：</a:t>
            </a:r>
            <a:endParaRPr lang="zh-TW" altLang="zh-TW" sz="1600" dirty="0"/>
          </a:p>
          <a:p>
            <a:pPr lvl="1" algn="just">
              <a:lnSpc>
                <a:spcPct val="150000"/>
              </a:lnSpc>
            </a:pPr>
            <a:r>
              <a:rPr lang="zh-TW" altLang="zh-TW" sz="1200" b="1" dirty="0"/>
              <a:t>雨林地區：</a:t>
            </a:r>
            <a:r>
              <a:rPr lang="zh-TW" altLang="zh-TW" sz="1200" dirty="0"/>
              <a:t>秘魯東北部大部份地區為亞馬遜流域地區，全年氣溫在</a:t>
            </a:r>
            <a:r>
              <a:rPr lang="en-US" altLang="zh-TW" sz="1200" dirty="0"/>
              <a:t>30-35</a:t>
            </a:r>
            <a:r>
              <a:rPr lang="zh-TW" altLang="zh-TW" sz="1200" dirty="0"/>
              <a:t>度，合適旅遊。旅行期間請備防曬霜、太陽帽、眼鏡、球鞋、防蚊蟲叮咬的清涼油。宜多備一套薄的長袖運動衣褲。</a:t>
            </a:r>
          </a:p>
          <a:p>
            <a:pPr lvl="1" algn="just">
              <a:lnSpc>
                <a:spcPct val="150000"/>
              </a:lnSpc>
            </a:pPr>
            <a:r>
              <a:rPr lang="zh-TW" altLang="zh-TW" sz="1200" b="1" dirty="0"/>
              <a:t>中部山區：</a:t>
            </a:r>
            <a:r>
              <a:rPr lang="zh-TW" altLang="zh-TW" sz="1200" dirty="0"/>
              <a:t>這個地區不是旅遊目的地，每年的</a:t>
            </a:r>
            <a:r>
              <a:rPr lang="en-US" altLang="zh-TW" sz="1200" dirty="0"/>
              <a:t>1.2.3</a:t>
            </a:r>
            <a:r>
              <a:rPr lang="zh-TW" altLang="zh-TW" sz="1200" dirty="0"/>
              <a:t>月雨水較多，經常會有泥石流發生。</a:t>
            </a:r>
          </a:p>
          <a:p>
            <a:pPr lvl="1" algn="just">
              <a:lnSpc>
                <a:spcPct val="150000"/>
              </a:lnSpc>
            </a:pPr>
            <a:r>
              <a:rPr lang="zh-TW" altLang="zh-TW" sz="1200" b="1" dirty="0"/>
              <a:t>東南地區：</a:t>
            </a:r>
            <a:r>
              <a:rPr lang="zh-TW" altLang="zh-TW" sz="1200" dirty="0"/>
              <a:t>庫斯科</a:t>
            </a:r>
            <a:r>
              <a:rPr lang="en-US" altLang="zh-TW" sz="1200" dirty="0"/>
              <a:t>/</a:t>
            </a:r>
            <a:r>
              <a:rPr lang="zh-TW" altLang="zh-TW" sz="1200" dirty="0"/>
              <a:t>普諾</a:t>
            </a:r>
            <a:r>
              <a:rPr lang="en-US" altLang="zh-TW" sz="1200" dirty="0"/>
              <a:t>/</a:t>
            </a:r>
            <a:r>
              <a:rPr lang="zh-TW" altLang="zh-TW" sz="1200" dirty="0"/>
              <a:t>阿雷基帕為旅遊目的地，每年的</a:t>
            </a:r>
            <a:r>
              <a:rPr lang="en-US" altLang="zh-TW" sz="1200" dirty="0"/>
              <a:t>1.2.3</a:t>
            </a:r>
            <a:r>
              <a:rPr lang="zh-TW" altLang="zh-TW" sz="1200" dirty="0"/>
              <a:t>月為雨季，一般都不會影響旅遊行程，除非碰上特殊雨季時的雨量大，只有庫斯科前往馬丘比丘的火車鐵軌會受到影響，一般</a:t>
            </a:r>
            <a:r>
              <a:rPr lang="en-US" altLang="zh-TW" sz="1200" dirty="0"/>
              <a:t>2</a:t>
            </a:r>
            <a:r>
              <a:rPr lang="zh-TW" altLang="zh-TW" sz="1200" dirty="0"/>
              <a:t>天左右可以搶修好。</a:t>
            </a:r>
          </a:p>
          <a:p>
            <a:pPr lvl="1" algn="just">
              <a:lnSpc>
                <a:spcPct val="150000"/>
              </a:lnSpc>
            </a:pPr>
            <a:r>
              <a:rPr lang="zh-TW" altLang="zh-TW" sz="1200" b="1" dirty="0"/>
              <a:t>南部地區：</a:t>
            </a:r>
            <a:r>
              <a:rPr lang="zh-TW" altLang="zh-TW" sz="1200" dirty="0"/>
              <a:t>鳥島和納斯卡地畫，全年無雨，每年的</a:t>
            </a:r>
            <a:r>
              <a:rPr lang="en-US" altLang="zh-TW" sz="1200" dirty="0"/>
              <a:t>7.8.9</a:t>
            </a:r>
            <a:r>
              <a:rPr lang="zh-TW" altLang="zh-TW" sz="1200" dirty="0"/>
              <a:t>月為該地區霧氣或風沙會大一些，霧大會影響出海觀鳥，風沙大會影響看地畫的小飛機起飛。被影響的機率在</a:t>
            </a:r>
            <a:r>
              <a:rPr lang="en-US" altLang="zh-TW" sz="1200" dirty="0"/>
              <a:t>5%</a:t>
            </a:r>
            <a:r>
              <a:rPr lang="zh-TW" altLang="zh-TW" sz="1200" dirty="0"/>
              <a:t>左右。</a:t>
            </a:r>
            <a:endParaRPr lang="en-US" altLang="zh-Hant" sz="1200" b="1" dirty="0">
              <a:solidFill>
                <a:schemeClr val="accent2">
                  <a:lumMod val="50000"/>
                </a:schemeClr>
              </a:solidFill>
              <a:latin typeface="+mj-ea"/>
              <a:ea typeface="+mj-ea"/>
            </a:endParaRPr>
          </a:p>
        </p:txBody>
      </p:sp>
    </p:spTree>
    <p:extLst>
      <p:ext uri="{BB962C8B-B14F-4D97-AF65-F5344CB8AC3E}">
        <p14:creationId xmlns:p14="http://schemas.microsoft.com/office/powerpoint/2010/main" val="35346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xmlns="" id="{9C3E2A84-609C-8C47-91B3-8716E17E0EA3}"/>
              </a:ext>
            </a:extLst>
          </p:cNvPr>
          <p:cNvGraphicFramePr>
            <a:graphicFrameLocks noGrp="1"/>
          </p:cNvGraphicFramePr>
          <p:nvPr>
            <p:extLst>
              <p:ext uri="{D42A27DB-BD31-4B8C-83A1-F6EECF244321}">
                <p14:modId xmlns:p14="http://schemas.microsoft.com/office/powerpoint/2010/main" val="1258705296"/>
              </p:ext>
            </p:extLst>
          </p:nvPr>
        </p:nvGraphicFramePr>
        <p:xfrm>
          <a:off x="45741" y="0"/>
          <a:ext cx="12143084" cy="6858000"/>
        </p:xfrm>
        <a:graphic>
          <a:graphicData uri="http://schemas.openxmlformats.org/drawingml/2006/table">
            <a:tbl>
              <a:tblPr firstRow="1" bandRow="1">
                <a:tableStyleId>{5C22544A-7EE6-4342-B048-85BDC9FD1C3A}</a:tableStyleId>
              </a:tblPr>
              <a:tblGrid>
                <a:gridCol w="2520261">
                  <a:extLst>
                    <a:ext uri="{9D8B030D-6E8A-4147-A177-3AD203B41FA5}">
                      <a16:colId xmlns:a16="http://schemas.microsoft.com/office/drawing/2014/main" xmlns="" val="4207459854"/>
                    </a:ext>
                  </a:extLst>
                </a:gridCol>
                <a:gridCol w="6961879">
                  <a:extLst>
                    <a:ext uri="{9D8B030D-6E8A-4147-A177-3AD203B41FA5}">
                      <a16:colId xmlns:a16="http://schemas.microsoft.com/office/drawing/2014/main" xmlns="" val="1774592337"/>
                    </a:ext>
                  </a:extLst>
                </a:gridCol>
                <a:gridCol w="1094093">
                  <a:extLst>
                    <a:ext uri="{9D8B030D-6E8A-4147-A177-3AD203B41FA5}">
                      <a16:colId xmlns:a16="http://schemas.microsoft.com/office/drawing/2014/main" xmlns="" val="1939051188"/>
                    </a:ext>
                  </a:extLst>
                </a:gridCol>
                <a:gridCol w="1566851">
                  <a:extLst>
                    <a:ext uri="{9D8B030D-6E8A-4147-A177-3AD203B41FA5}">
                      <a16:colId xmlns:a16="http://schemas.microsoft.com/office/drawing/2014/main" xmlns="" val="240750125"/>
                    </a:ext>
                  </a:extLst>
                </a:gridCol>
              </a:tblGrid>
              <a:tr h="659080">
                <a:tc>
                  <a:txBody>
                    <a:bodyPr/>
                    <a:lstStyle/>
                    <a:p>
                      <a:pPr algn="ctr"/>
                      <a:r>
                        <a:rPr lang="zh-Hant" altLang="en-US" b="1" dirty="0"/>
                        <a:t>日期</a:t>
                      </a:r>
                      <a:endParaRPr lang="zh-TW" altLang="en-US" b="1" dirty="0"/>
                    </a:p>
                  </a:txBody>
                  <a:tcPr/>
                </a:tc>
                <a:tc>
                  <a:txBody>
                    <a:bodyPr/>
                    <a:lstStyle/>
                    <a:p>
                      <a:pPr algn="ctr"/>
                      <a:r>
                        <a:rPr lang="zh-Hant" altLang="en-US" b="1" dirty="0"/>
                        <a:t>行程內容</a:t>
                      </a:r>
                      <a:endParaRPr lang="zh-TW" altLang="en-US" b="1" dirty="0"/>
                    </a:p>
                  </a:txBody>
                  <a:tcPr/>
                </a:tc>
                <a:tc>
                  <a:txBody>
                    <a:bodyPr/>
                    <a:lstStyle/>
                    <a:p>
                      <a:pPr algn="ctr"/>
                      <a:r>
                        <a:rPr lang="zh-Hant" altLang="en-US" b="1" dirty="0"/>
                        <a:t>餐食餐廳</a:t>
                      </a:r>
                      <a:endParaRPr lang="zh-TW" altLang="en-US" b="1" dirty="0"/>
                    </a:p>
                  </a:txBody>
                  <a:tcPr/>
                </a:tc>
                <a:tc>
                  <a:txBody>
                    <a:bodyPr/>
                    <a:lstStyle/>
                    <a:p>
                      <a:pPr algn="ctr"/>
                      <a:r>
                        <a:rPr lang="zh-Hant" altLang="en-US" b="1" dirty="0"/>
                        <a:t>住宿酒店</a:t>
                      </a:r>
                      <a:endParaRPr lang="zh-TW" altLang="en-US" b="1" dirty="0"/>
                    </a:p>
                  </a:txBody>
                  <a:tcPr/>
                </a:tc>
                <a:extLst>
                  <a:ext uri="{0D108BD9-81ED-4DB2-BD59-A6C34878D82A}">
                    <a16:rowId xmlns:a16="http://schemas.microsoft.com/office/drawing/2014/main" xmlns="" val="4088465297"/>
                  </a:ext>
                </a:extLst>
              </a:tr>
              <a:tr h="1255097">
                <a:tc>
                  <a:txBody>
                    <a:bodyPr/>
                    <a:lstStyle/>
                    <a:p>
                      <a:pPr algn="ctr"/>
                      <a:r>
                        <a:rPr lang="es-PE" altLang="zh-TW" sz="1800" b="1" dirty="0"/>
                        <a:t>10.23</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4"/>
                          </a:solidFill>
                        </a:rPr>
                        <a:t>台灣或上海出發</a:t>
                      </a:r>
                      <a:endParaRPr lang="en-US" altLang="zh-TW" sz="1800" b="1" dirty="0">
                        <a:solidFill>
                          <a:schemeClr val="accent4"/>
                        </a:solidFill>
                      </a:endParaRPr>
                    </a:p>
                    <a:p>
                      <a:pPr algn="ctr"/>
                      <a:r>
                        <a:rPr lang="zh-TW" altLang="en-US" sz="1800" b="1" dirty="0">
                          <a:solidFill>
                            <a:schemeClr val="accent4"/>
                          </a:solidFill>
                        </a:rPr>
                        <a:t>飛行時間</a:t>
                      </a:r>
                      <a:r>
                        <a:rPr lang="en-US" altLang="zh-TW" sz="1800" b="1" dirty="0">
                          <a:solidFill>
                            <a:schemeClr val="accent4"/>
                          </a:solidFill>
                        </a:rPr>
                        <a:t>12</a:t>
                      </a:r>
                      <a:r>
                        <a:rPr lang="zh-TW" altLang="en-US" sz="1800" b="1" dirty="0">
                          <a:solidFill>
                            <a:schemeClr val="accent4"/>
                          </a:solidFill>
                        </a:rPr>
                        <a:t>小時</a:t>
                      </a:r>
                      <a:endParaRPr lang="es-PE" altLang="zh-TW" sz="1800" b="1" dirty="0">
                        <a:solidFill>
                          <a:schemeClr val="accent4"/>
                        </a:solidFill>
                      </a:endParaRPr>
                    </a:p>
                    <a:p>
                      <a:pPr algn="ctr"/>
                      <a:endParaRPr lang="zh-TW" altLang="en-US" b="1" dirty="0"/>
                    </a:p>
                  </a:txBody>
                  <a:tcPr/>
                </a:tc>
                <a:tc>
                  <a:txBody>
                    <a:bodyPr/>
                    <a:lstStyle/>
                    <a:p>
                      <a:pPr algn="l"/>
                      <a:r>
                        <a:rPr lang="zh-CN" altLang="zh-TW" sz="1400" b="1" dirty="0"/>
                        <a:t>臺北</a:t>
                      </a:r>
                      <a:r>
                        <a:rPr lang="es-PE" altLang="zh-TW" sz="1400" b="1" dirty="0">
                          <a:ea typeface="PingFang TC" panose="020B0400000000000000"/>
                        </a:rPr>
                        <a:t>-</a:t>
                      </a:r>
                      <a:r>
                        <a:rPr lang="zh-CN" altLang="zh-TW" sz="1400" b="1" dirty="0"/>
                        <a:t>洛杉磯</a:t>
                      </a:r>
                      <a:r>
                        <a:rPr lang="es-PE" altLang="zh-TW" sz="1400" b="1" dirty="0">
                          <a:ea typeface="PingFang TC" panose="020B0400000000000000"/>
                        </a:rPr>
                        <a:t> TPE/</a:t>
                      </a:r>
                      <a:r>
                        <a:rPr lang="es-PE" altLang="zh-TW" sz="1400" b="1" dirty="0">
                          <a:solidFill>
                            <a:schemeClr val="accent5">
                              <a:lumMod val="50000"/>
                            </a:schemeClr>
                          </a:solidFill>
                          <a:ea typeface="PingFang TC" panose="020B0400000000000000"/>
                        </a:rPr>
                        <a:t>LAX (</a:t>
                      </a:r>
                      <a:r>
                        <a:rPr lang="zh-CN" altLang="zh-TW" sz="1400" b="1" dirty="0">
                          <a:solidFill>
                            <a:schemeClr val="accent5">
                              <a:lumMod val="50000"/>
                            </a:schemeClr>
                          </a:solidFill>
                        </a:rPr>
                        <a:t>今日航班</a:t>
                      </a:r>
                      <a:r>
                        <a:rPr lang="es-PE" altLang="zh-TW" sz="1400" b="1" dirty="0">
                          <a:solidFill>
                            <a:schemeClr val="accent5">
                              <a:lumMod val="50000"/>
                            </a:schemeClr>
                          </a:solidFill>
                          <a:ea typeface="PingFang TC" panose="020B0400000000000000"/>
                        </a:rPr>
                        <a:t>:BR012</a:t>
                      </a:r>
                      <a:r>
                        <a:rPr lang="zh-TW" altLang="en-US" sz="1400" b="1" dirty="0">
                          <a:solidFill>
                            <a:schemeClr val="accent5">
                              <a:lumMod val="50000"/>
                            </a:schemeClr>
                          </a:solidFill>
                          <a:ea typeface="PingFang TC" panose="020B0400000000000000"/>
                        </a:rPr>
                        <a:t> </a:t>
                      </a:r>
                      <a:r>
                        <a:rPr lang="es-PE" altLang="zh-TW" sz="1400" b="1" dirty="0">
                          <a:solidFill>
                            <a:schemeClr val="accent5">
                              <a:lumMod val="50000"/>
                            </a:schemeClr>
                          </a:solidFill>
                          <a:ea typeface="PingFang TC" panose="020B0400000000000000"/>
                        </a:rPr>
                        <a:t>1920/1620</a:t>
                      </a:r>
                      <a:r>
                        <a:rPr lang="es-PE" altLang="zh-TW" sz="1400" b="1" dirty="0">
                          <a:ea typeface="PingFang TC" panose="020B0400000000000000"/>
                        </a:rPr>
                        <a:t>) </a:t>
                      </a:r>
                      <a:r>
                        <a:rPr lang="zh-TW" altLang="zh-TW" sz="1400" b="1" dirty="0">
                          <a:ea typeface="PingFang TC" panose="020B0400000000000000"/>
                        </a:rPr>
                        <a:t/>
                      </a:r>
                      <a:br>
                        <a:rPr lang="zh-TW" altLang="zh-TW" sz="1400" b="1" dirty="0">
                          <a:ea typeface="PingFang TC" panose="020B0400000000000000"/>
                        </a:rPr>
                      </a:br>
                      <a:r>
                        <a:rPr lang="zh-CN" altLang="zh-TW" sz="1400" b="1" dirty="0"/>
                        <a:t>上海</a:t>
                      </a:r>
                      <a:r>
                        <a:rPr lang="es-PE" altLang="zh-TW" sz="1400" b="1" dirty="0">
                          <a:ea typeface="PingFang TC" panose="020B0400000000000000"/>
                        </a:rPr>
                        <a:t>-</a:t>
                      </a:r>
                      <a:r>
                        <a:rPr lang="zh-CN" altLang="zh-TW" sz="1400" b="1" dirty="0"/>
                        <a:t>洛杉磯</a:t>
                      </a:r>
                      <a:r>
                        <a:rPr lang="zh-TW" altLang="en-US" sz="1400" b="1" dirty="0">
                          <a:solidFill>
                            <a:srgbClr val="FF0000"/>
                          </a:solidFill>
                          <a:ea typeface="PingFang TC" panose="020B0400000000000000"/>
                        </a:rPr>
                        <a:t> </a:t>
                      </a:r>
                      <a:r>
                        <a:rPr lang="es-PE" altLang="zh-TW" sz="1400" b="1" dirty="0">
                          <a:solidFill>
                            <a:srgbClr val="FF0000"/>
                          </a:solidFill>
                          <a:ea typeface="PingFang TC" panose="020B0400000000000000"/>
                        </a:rPr>
                        <a:t>PVG</a:t>
                      </a:r>
                      <a:r>
                        <a:rPr lang="en-US" altLang="zh-TW" sz="1400" b="1" dirty="0">
                          <a:solidFill>
                            <a:srgbClr val="FF0000"/>
                          </a:solidFill>
                          <a:ea typeface="PingFang TC" panose="020B0400000000000000"/>
                        </a:rPr>
                        <a:t>/</a:t>
                      </a:r>
                      <a:r>
                        <a:rPr lang="es-PE" altLang="zh-TW" sz="1400" b="1" dirty="0">
                          <a:solidFill>
                            <a:srgbClr val="FF0000"/>
                          </a:solidFill>
                          <a:ea typeface="PingFang TC" panose="020B0400000000000000"/>
                        </a:rPr>
                        <a:t>LAX</a:t>
                      </a:r>
                      <a:r>
                        <a:rPr lang="zh-TW" altLang="en-US" sz="1400" b="1" dirty="0">
                          <a:solidFill>
                            <a:srgbClr val="FF0000"/>
                          </a:solidFill>
                          <a:ea typeface="PingFang TC" panose="020B0400000000000000"/>
                        </a:rPr>
                        <a:t> </a:t>
                      </a:r>
                      <a:r>
                        <a:rPr lang="es-PE" altLang="zh-TW" sz="1400" b="1" dirty="0">
                          <a:solidFill>
                            <a:srgbClr val="FF0000"/>
                          </a:solidFill>
                          <a:ea typeface="PingFang TC" panose="020B0400000000000000"/>
                        </a:rPr>
                        <a:t>MU577</a:t>
                      </a:r>
                      <a:r>
                        <a:rPr lang="zh-TW" altLang="en-US" sz="1400" b="1" dirty="0">
                          <a:solidFill>
                            <a:srgbClr val="FF0000"/>
                          </a:solidFill>
                          <a:ea typeface="PingFang TC" panose="020B0400000000000000"/>
                        </a:rPr>
                        <a:t> </a:t>
                      </a:r>
                      <a:r>
                        <a:rPr lang="es-PE" altLang="zh-TW" sz="1400" b="1" dirty="0">
                          <a:solidFill>
                            <a:srgbClr val="FF0000"/>
                          </a:solidFill>
                          <a:ea typeface="PingFang TC" panose="020B0400000000000000"/>
                        </a:rPr>
                        <a:t>2100</a:t>
                      </a:r>
                      <a:r>
                        <a:rPr lang="en-US" altLang="zh-TW" sz="1400" b="1" dirty="0">
                          <a:solidFill>
                            <a:srgbClr val="FF0000"/>
                          </a:solidFill>
                          <a:ea typeface="PingFang TC" panose="020B0400000000000000"/>
                        </a:rPr>
                        <a:t>/</a:t>
                      </a:r>
                      <a:r>
                        <a:rPr lang="es-PE" altLang="zh-TW" sz="1400" b="1" dirty="0">
                          <a:solidFill>
                            <a:srgbClr val="FF0000"/>
                          </a:solidFill>
                          <a:ea typeface="PingFang TC" panose="020B0400000000000000"/>
                        </a:rPr>
                        <a:t>1800 </a:t>
                      </a:r>
                      <a:r>
                        <a:rPr lang="zh-TW" altLang="zh-TW" sz="1400" b="1" dirty="0">
                          <a:ea typeface="PingFang TC" panose="020B0400000000000000"/>
                        </a:rPr>
                        <a:t/>
                      </a:r>
                      <a:br>
                        <a:rPr lang="zh-TW" altLang="zh-TW" sz="1400" b="1" dirty="0">
                          <a:ea typeface="PingFang TC" panose="020B0400000000000000"/>
                        </a:rPr>
                      </a:br>
                      <a:r>
                        <a:rPr lang="zh-TW" altLang="en-US" sz="1400" b="1" dirty="0">
                          <a:ea typeface="PingFang TC" panose="020B0400000000000000"/>
                        </a:rPr>
                        <a:t> </a:t>
                      </a:r>
                      <a:r>
                        <a:rPr lang="zh-Hant" altLang="en-US" sz="1400" b="1" dirty="0">
                          <a:ea typeface="PingFang TC" panose="020B0400000000000000"/>
                        </a:rPr>
                        <a:t>                                         </a:t>
                      </a:r>
                      <a:r>
                        <a:rPr lang="es-PE" altLang="zh-TW" sz="1400" b="1" dirty="0">
                          <a:ea typeface="PingFang TC" panose="020B0400000000000000"/>
                        </a:rPr>
                        <a:t>Flight to LAX  and  through immigration </a:t>
                      </a:r>
                      <a:r>
                        <a:rPr lang="zh-TW" altLang="zh-TW" sz="1400" b="1" dirty="0"/>
                        <a:t/>
                      </a:r>
                      <a:br>
                        <a:rPr lang="zh-TW" altLang="zh-TW" sz="1400" b="1" dirty="0"/>
                      </a:br>
                      <a:r>
                        <a:rPr lang="es-PE" altLang="zh-TW" sz="1400" b="1" dirty="0"/>
                        <a:t> </a:t>
                      </a:r>
                      <a:r>
                        <a:rPr lang="zh-Hant" altLang="en-US" sz="1400" b="1" dirty="0"/>
                        <a:t>由台灣</a:t>
                      </a:r>
                      <a:r>
                        <a:rPr lang="zh-CN" altLang="zh-TW" sz="1400" b="1" dirty="0"/>
                        <a:t>集合於桃園國際機場，搭機飛往美國洛杉磯，由於時差關係，班機於隔日早上抵達。抵達後</a:t>
                      </a:r>
                      <a:r>
                        <a:rPr lang="es-PE" altLang="zh-TW" sz="1400" b="1" dirty="0"/>
                        <a:t>overnight</a:t>
                      </a:r>
                      <a:r>
                        <a:rPr lang="zh-CN" altLang="zh-TW" sz="1400" b="1" dirty="0"/>
                        <a:t>於洛杉磯與美國及大陸家人會合隔天飛往祕魯首都利馬</a:t>
                      </a:r>
                      <a:r>
                        <a:rPr lang="es-PE" altLang="zh-TW" sz="1400" b="1" dirty="0"/>
                        <a:t>.</a:t>
                      </a:r>
                      <a:endParaRPr lang="zh-TW" altLang="en-US" sz="1400" b="1" dirty="0"/>
                    </a:p>
                  </a:txBody>
                  <a:tcPr/>
                </a:tc>
                <a:tc>
                  <a:txBody>
                    <a:bodyPr/>
                    <a:lstStyle/>
                    <a:p>
                      <a:pPr algn="ctr"/>
                      <a:r>
                        <a:rPr lang="zh-CN" altLang="zh-TW" sz="1400" b="1" dirty="0">
                          <a:solidFill>
                            <a:srgbClr val="00B050"/>
                          </a:solidFill>
                        </a:rPr>
                        <a:t>晚餐</a:t>
                      </a:r>
                      <a:endParaRPr lang="es-PE" altLang="zh-TW" sz="1400" b="1" dirty="0">
                        <a:solidFill>
                          <a:srgbClr val="00B050"/>
                        </a:solidFill>
                      </a:endParaRPr>
                    </a:p>
                    <a:p>
                      <a:pPr algn="ctr"/>
                      <a:r>
                        <a:rPr lang="zh-Hant" altLang="en-US" sz="1400" b="1" dirty="0">
                          <a:solidFill>
                            <a:srgbClr val="00B050"/>
                          </a:solidFill>
                        </a:rPr>
                        <a:t>飯店內簡餐</a:t>
                      </a:r>
                      <a:r>
                        <a:rPr lang="zh-CN" altLang="zh-TW" sz="1400" b="1" dirty="0">
                          <a:solidFill>
                            <a:srgbClr val="00B050"/>
                          </a:solidFill>
                        </a:rPr>
                        <a:t> </a:t>
                      </a:r>
                      <a:endParaRPr lang="en-US" altLang="zh-CN" sz="1400" b="1" dirty="0">
                        <a:solidFill>
                          <a:srgbClr val="00B050"/>
                        </a:solidFill>
                      </a:endParaRPr>
                    </a:p>
                    <a:p>
                      <a:endParaRPr lang="zh-TW" altLang="en-US" b="1" dirty="0"/>
                    </a:p>
                  </a:txBody>
                  <a:tcPr/>
                </a:tc>
                <a:tc>
                  <a:txBody>
                    <a:bodyPr/>
                    <a:lstStyle/>
                    <a:p>
                      <a:pPr algn="ctr"/>
                      <a:r>
                        <a:rPr lang="es-PE" altLang="zh-TW" sz="1400" b="1" dirty="0">
                          <a:solidFill>
                            <a:schemeClr val="tx1">
                              <a:lumMod val="50000"/>
                            </a:schemeClr>
                          </a:solidFill>
                        </a:rPr>
                        <a:t>LAX </a:t>
                      </a:r>
                      <a:r>
                        <a:rPr lang="zh-CN" altLang="zh-TW" sz="1400" b="1" dirty="0">
                          <a:solidFill>
                            <a:schemeClr val="tx1">
                              <a:lumMod val="50000"/>
                            </a:schemeClr>
                          </a:solidFill>
                        </a:rPr>
                        <a:t>住宿</a:t>
                      </a:r>
                      <a:endParaRPr lang="en-US" altLang="zh-CN" sz="1400" b="1" dirty="0">
                        <a:solidFill>
                          <a:schemeClr val="tx1">
                            <a:lumMod val="50000"/>
                          </a:schemeClr>
                        </a:solidFill>
                      </a:endParaRPr>
                    </a:p>
                    <a:p>
                      <a:pPr algn="ctr"/>
                      <a:r>
                        <a:rPr lang="en-US" altLang="zh-TW" sz="1200" b="1" i="0" u="none" strike="noStrike" kern="1200" dirty="0">
                          <a:solidFill>
                            <a:schemeClr val="dk1"/>
                          </a:solidFill>
                          <a:effectLst/>
                          <a:latin typeface="+mn-lt"/>
                          <a:ea typeface="+mn-ea"/>
                          <a:cs typeface="+mn-cs"/>
                        </a:rPr>
                        <a:t>Hyatt Regency</a:t>
                      </a:r>
                    </a:p>
                    <a:p>
                      <a:pPr algn="ctr"/>
                      <a:r>
                        <a:rPr lang="en-US" altLang="zh-TW" sz="1200" b="1" i="0" u="none" strike="noStrike" kern="1200" dirty="0">
                          <a:solidFill>
                            <a:schemeClr val="dk1"/>
                          </a:solidFill>
                          <a:effectLst/>
                          <a:latin typeface="+mn-lt"/>
                          <a:ea typeface="+mn-ea"/>
                          <a:cs typeface="+mn-cs"/>
                        </a:rPr>
                        <a:t> Los Angeles International Airport</a:t>
                      </a:r>
                      <a:endParaRPr lang="zh-TW" altLang="en-US" sz="1200" b="1" dirty="0"/>
                    </a:p>
                  </a:txBody>
                  <a:tcPr/>
                </a:tc>
                <a:extLst>
                  <a:ext uri="{0D108BD9-81ED-4DB2-BD59-A6C34878D82A}">
                    <a16:rowId xmlns:a16="http://schemas.microsoft.com/office/drawing/2014/main" xmlns="" val="1357829541"/>
                  </a:ext>
                </a:extLst>
              </a:tr>
              <a:tr h="659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t>10.2</a:t>
                      </a:r>
                      <a:r>
                        <a:rPr lang="en-US" altLang="zh-TW" sz="1800" b="1" dirty="0"/>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accent4"/>
                          </a:solidFill>
                          <a:effectLst/>
                          <a:latin typeface="+mn-lt"/>
                          <a:ea typeface="+mn-ea"/>
                          <a:cs typeface="+mn-cs"/>
                        </a:rPr>
                        <a:t>飛行時間</a:t>
                      </a:r>
                      <a:r>
                        <a:rPr lang="en-US" altLang="zh-TW" sz="1800" b="1" kern="1200" dirty="0">
                          <a:solidFill>
                            <a:schemeClr val="accent4"/>
                          </a:solidFill>
                          <a:effectLst/>
                          <a:latin typeface="+mn-lt"/>
                          <a:ea typeface="+mn-ea"/>
                          <a:cs typeface="+mn-cs"/>
                        </a:rPr>
                        <a:t>8</a:t>
                      </a:r>
                      <a:r>
                        <a:rPr lang="zh-TW" altLang="en-US" sz="1800" b="1" kern="1200" dirty="0">
                          <a:solidFill>
                            <a:schemeClr val="accent4"/>
                          </a:solidFill>
                          <a:effectLst/>
                          <a:latin typeface="+mn-lt"/>
                          <a:ea typeface="+mn-ea"/>
                          <a:cs typeface="+mn-cs"/>
                        </a:rPr>
                        <a:t>小時</a:t>
                      </a:r>
                      <a:r>
                        <a:rPr lang="en-US" altLang="zh-TW" sz="1800" b="1" kern="1200" dirty="0">
                          <a:solidFill>
                            <a:schemeClr val="accent4"/>
                          </a:solidFill>
                          <a:effectLst/>
                          <a:latin typeface="+mn-lt"/>
                          <a:ea typeface="+mn-ea"/>
                          <a:cs typeface="+mn-cs"/>
                        </a:rPr>
                        <a:t>45</a:t>
                      </a:r>
                      <a:r>
                        <a:rPr lang="zh-TW" altLang="en-US" sz="1800" b="1" kern="1200" dirty="0">
                          <a:solidFill>
                            <a:schemeClr val="accent4"/>
                          </a:solidFill>
                          <a:effectLst/>
                          <a:latin typeface="+mn-lt"/>
                          <a:ea typeface="+mn-ea"/>
                          <a:cs typeface="+mn-cs"/>
                        </a:rPr>
                        <a:t>分鐘</a:t>
                      </a:r>
                      <a:endParaRPr lang="en-US" altLang="zh-TW" sz="1800" b="1" kern="1200" dirty="0">
                        <a:solidFill>
                          <a:schemeClr val="accent4"/>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洛杉磯</a:t>
                      </a:r>
                      <a:r>
                        <a:rPr lang="es-PE"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a:t>
                      </a:r>
                      <a:r>
                        <a:rPr lang="zh-CN"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利馬</a:t>
                      </a:r>
                      <a:r>
                        <a:rPr lang="es-PE"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 Lima</a:t>
                      </a:r>
                      <a:r>
                        <a:rPr lang="zh-CN"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 </a:t>
                      </a:r>
                      <a:r>
                        <a:rPr lang="es-PE"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a:t>
                      </a:r>
                      <a:r>
                        <a:rPr lang="zh-CN"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今日航班</a:t>
                      </a:r>
                      <a:r>
                        <a:rPr lang="es-PE"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 LA2477 </a:t>
                      </a:r>
                      <a:r>
                        <a:rPr lang="es-PE" altLang="zh-TW" sz="1400" b="1" kern="1200" dirty="0" smtClean="0">
                          <a:solidFill>
                            <a:schemeClr val="accent2">
                              <a:lumMod val="50000"/>
                            </a:schemeClr>
                          </a:solidFill>
                          <a:effectLst/>
                          <a:latin typeface="PingFang TC" panose="020B0400000000000000" pitchFamily="34" charset="-120"/>
                          <a:ea typeface="PingFang TC" panose="020B0400000000000000" pitchFamily="34" charset="-120"/>
                          <a:cs typeface="+mn-cs"/>
                        </a:rPr>
                        <a:t>1</a:t>
                      </a:r>
                      <a:r>
                        <a:rPr lang="en-US" altLang="zh-TW" sz="1400" b="1" kern="1200" dirty="0" smtClean="0">
                          <a:solidFill>
                            <a:schemeClr val="accent2">
                              <a:lumMod val="50000"/>
                            </a:schemeClr>
                          </a:solidFill>
                          <a:effectLst/>
                          <a:latin typeface="PingFang TC" panose="020B0400000000000000" pitchFamily="34" charset="-120"/>
                          <a:ea typeface="PingFang TC" panose="020B0400000000000000" pitchFamily="34" charset="-120"/>
                          <a:cs typeface="+mn-cs"/>
                        </a:rPr>
                        <a:t>245</a:t>
                      </a:r>
                      <a:r>
                        <a:rPr lang="es-PE" altLang="zh-TW" sz="1400" b="1" kern="1200" dirty="0" smtClean="0">
                          <a:solidFill>
                            <a:schemeClr val="accent2">
                              <a:lumMod val="50000"/>
                            </a:schemeClr>
                          </a:solidFill>
                          <a:effectLst/>
                          <a:latin typeface="PingFang TC" panose="020B0400000000000000" pitchFamily="34" charset="-120"/>
                          <a:ea typeface="PingFang TC" panose="020B0400000000000000" pitchFamily="34" charset="-120"/>
                          <a:cs typeface="+mn-cs"/>
                        </a:rPr>
                        <a:t>/</a:t>
                      </a:r>
                      <a:r>
                        <a:rPr lang="en-US" altLang="zh-TW" sz="1400" b="1" kern="1200" dirty="0" smtClean="0">
                          <a:solidFill>
                            <a:schemeClr val="accent2">
                              <a:lumMod val="50000"/>
                            </a:schemeClr>
                          </a:solidFill>
                          <a:effectLst/>
                          <a:latin typeface="PingFang TC" panose="020B0400000000000000" pitchFamily="34" charset="-120"/>
                          <a:ea typeface="PingFang TC" panose="020B0400000000000000" pitchFamily="34" charset="-120"/>
                          <a:cs typeface="+mn-cs"/>
                        </a:rPr>
                        <a:t>2330</a:t>
                      </a:r>
                      <a:r>
                        <a:rPr lang="es-PE" altLang="zh-TW" sz="1400" b="1" kern="1200" dirty="0" smtClean="0">
                          <a:solidFill>
                            <a:schemeClr val="accent2">
                              <a:lumMod val="50000"/>
                            </a:schemeClr>
                          </a:solidFill>
                          <a:effectLst/>
                          <a:latin typeface="PingFang TC" panose="020B0400000000000000" pitchFamily="34" charset="-120"/>
                          <a:ea typeface="PingFang TC" panose="020B0400000000000000" pitchFamily="34" charset="-120"/>
                          <a:cs typeface="+mn-cs"/>
                        </a:rPr>
                        <a:t>)</a:t>
                      </a:r>
                      <a:endParaRPr lang="es-PE" altLang="zh-TW"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Hant" altLang="en-US"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今日於飯店內享用早餐後</a:t>
                      </a:r>
                      <a:r>
                        <a:rPr lang="en-US" altLang="zh-Hant"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a:t>
                      </a:r>
                      <a:r>
                        <a:rPr lang="zh-Hant" altLang="en-US"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rPr>
                        <a:t>專車前往機場辦理手續飛往秘魯首都利馬</a:t>
                      </a:r>
                      <a:endParaRPr lang="es-PE" altLang="zh-Hant" sz="1400" b="1" kern="1200" dirty="0">
                        <a:solidFill>
                          <a:schemeClr val="accent2">
                            <a:lumMod val="50000"/>
                          </a:schemeClr>
                        </a:solidFill>
                        <a:effectLst/>
                        <a:latin typeface="PingFang TC" panose="020B0400000000000000" pitchFamily="34" charset="-120"/>
                        <a:ea typeface="PingFang TC" panose="020B0400000000000000" pitchFamily="34" charset="-12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TW" sz="1400" b="0" kern="1200" dirty="0">
                          <a:solidFill>
                            <a:srgbClr val="002060"/>
                          </a:solidFill>
                          <a:effectLst/>
                          <a:latin typeface="PingFang TC" panose="020B0400000000000000" pitchFamily="34" charset="-120"/>
                          <a:ea typeface="PingFang TC" panose="020B0400000000000000" pitchFamily="34" charset="-120"/>
                          <a:cs typeface="+mn-cs"/>
                        </a:rPr>
                        <a:t>酒店早</a:t>
                      </a:r>
                      <a:r>
                        <a:rPr lang="zh-Hant" altLang="en-US" sz="1400" b="0" kern="1200" dirty="0">
                          <a:solidFill>
                            <a:srgbClr val="002060"/>
                          </a:solidFill>
                          <a:effectLst/>
                          <a:latin typeface="PingFang TC" panose="020B0400000000000000" pitchFamily="34" charset="-120"/>
                          <a:ea typeface="PingFang TC" panose="020B0400000000000000" pitchFamily="34" charset="-120"/>
                          <a:cs typeface="+mn-cs"/>
                        </a:rPr>
                        <a:t>午</a:t>
                      </a:r>
                      <a:r>
                        <a:rPr lang="zh-CN" altLang="zh-TW" sz="1400" b="0" kern="1200" dirty="0">
                          <a:solidFill>
                            <a:srgbClr val="002060"/>
                          </a:solidFill>
                          <a:effectLst/>
                          <a:latin typeface="PingFang TC" panose="020B0400000000000000" pitchFamily="34" charset="-120"/>
                          <a:ea typeface="PingFang TC" panose="020B0400000000000000" pitchFamily="34" charset="-120"/>
                          <a:cs typeface="+mn-cs"/>
                        </a:rPr>
                        <a:t>餐</a:t>
                      </a:r>
                      <a:endParaRPr lang="en-US" altLang="zh-CN" sz="1400" b="0" kern="1200" dirty="0">
                        <a:solidFill>
                          <a:srgbClr val="002060"/>
                        </a:solidFill>
                        <a:effectLst/>
                        <a:latin typeface="PingFang TC" panose="020B0400000000000000" pitchFamily="34" charset="-120"/>
                        <a:ea typeface="PingFang TC" panose="020B0400000000000000" pitchFamily="34" charset="-12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1200" dirty="0">
                          <a:solidFill>
                            <a:schemeClr val="dk1"/>
                          </a:solidFill>
                          <a:effectLst/>
                          <a:latin typeface="+mn-lt"/>
                          <a:ea typeface="+mn-ea"/>
                          <a:cs typeface="+mn-cs"/>
                        </a:rPr>
                        <a:t>Lima </a:t>
                      </a:r>
                      <a:r>
                        <a:rPr lang="zh-TW" altLang="zh-TW" sz="1400" b="1" kern="1200" dirty="0">
                          <a:solidFill>
                            <a:schemeClr val="dk1"/>
                          </a:solidFill>
                          <a:effectLst/>
                          <a:latin typeface="+mn-lt"/>
                          <a:ea typeface="+mn-ea"/>
                          <a:cs typeface="+mn-cs"/>
                        </a:rPr>
                        <a:t>住宿</a:t>
                      </a:r>
                      <a:r>
                        <a:rPr lang="en-US" altLang="zh-TW" sz="1400" b="1" u="sng" kern="1200" dirty="0">
                          <a:solidFill>
                            <a:schemeClr val="dk1"/>
                          </a:solidFill>
                          <a:effectLst/>
                          <a:latin typeface="+mj-ea"/>
                          <a:ea typeface="+mj-ea"/>
                          <a:cs typeface="+mn-cs"/>
                          <a:hlinkClick r:id="rId2"/>
                        </a:rPr>
                        <a:t>Sheraton lima</a:t>
                      </a:r>
                      <a:endParaRPr lang="en-US" altLang="zh-TW" sz="1400" b="1" u="sng" kern="1200" dirty="0">
                        <a:solidFill>
                          <a:schemeClr val="dk1"/>
                        </a:solidFill>
                        <a:effectLst/>
                        <a:latin typeface="+mj-ea"/>
                        <a:ea typeface="+mj-ea"/>
                        <a:cs typeface="+mn-cs"/>
                      </a:endParaRPr>
                    </a:p>
                  </a:txBody>
                  <a:tcPr/>
                </a:tc>
                <a:extLst>
                  <a:ext uri="{0D108BD9-81ED-4DB2-BD59-A6C34878D82A}">
                    <a16:rowId xmlns:a16="http://schemas.microsoft.com/office/drawing/2014/main" xmlns="" val="2692266490"/>
                  </a:ext>
                </a:extLst>
              </a:tr>
              <a:tr h="2184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t>10.2</a:t>
                      </a:r>
                      <a:r>
                        <a:rPr lang="en-US" altLang="zh-TW" sz="1800" b="1" dirty="0"/>
                        <a:t>5</a:t>
                      </a:r>
                    </a:p>
                    <a:p>
                      <a:pPr algn="just"/>
                      <a:r>
                        <a:rPr lang="es-PE" altLang="zh-TW" sz="1200" b="1" kern="1200" dirty="0">
                          <a:solidFill>
                            <a:schemeClr val="dk1"/>
                          </a:solidFill>
                          <a:effectLst/>
                          <a:latin typeface="+mn-ea"/>
                          <a:ea typeface="+mn-ea"/>
                          <a:cs typeface="+mn-cs"/>
                        </a:rPr>
                        <a:t>09:00 </a:t>
                      </a:r>
                      <a:r>
                        <a:rPr lang="zh-CN" altLang="zh-TW" sz="1200" b="1" kern="1200" dirty="0">
                          <a:solidFill>
                            <a:schemeClr val="dk1"/>
                          </a:solidFill>
                          <a:effectLst/>
                          <a:latin typeface="+mn-ea"/>
                          <a:ea typeface="+mn-ea"/>
                          <a:cs typeface="+mn-cs"/>
                        </a:rPr>
                        <a:t>酒店出發前往利馬老城區觀光：聖馬丁廣場</a:t>
                      </a:r>
                      <a:r>
                        <a:rPr lang="es-PE" altLang="zh-TW" sz="1200" b="1" kern="1200" dirty="0">
                          <a:solidFill>
                            <a:schemeClr val="dk1"/>
                          </a:solidFill>
                          <a:effectLst/>
                          <a:latin typeface="+mn-ea"/>
                          <a:ea typeface="+mn-ea"/>
                          <a:cs typeface="+mn-cs"/>
                        </a:rPr>
                        <a:t>Plaza de San Martin</a:t>
                      </a:r>
                      <a:r>
                        <a:rPr lang="zh-CN" altLang="zh-TW" sz="1200" b="1" kern="1200" dirty="0">
                          <a:solidFill>
                            <a:schemeClr val="dk1"/>
                          </a:solidFill>
                          <a:effectLst/>
                          <a:latin typeface="+mn-ea"/>
                          <a:ea typeface="+mn-ea"/>
                          <a:cs typeface="+mn-cs"/>
                        </a:rPr>
                        <a:t>，大廣場</a:t>
                      </a:r>
                      <a:r>
                        <a:rPr lang="es-PE" altLang="zh-TW" sz="1200" b="1" kern="1200" dirty="0">
                          <a:solidFill>
                            <a:schemeClr val="dk1"/>
                          </a:solidFill>
                          <a:effectLst/>
                          <a:latin typeface="+mn-ea"/>
                          <a:ea typeface="+mn-ea"/>
                          <a:cs typeface="+mn-cs"/>
                        </a:rPr>
                        <a:t>Plaza de Armas</a:t>
                      </a:r>
                      <a:r>
                        <a:rPr lang="zh-CN" altLang="zh-TW" sz="1200" b="1" kern="1200" dirty="0">
                          <a:solidFill>
                            <a:schemeClr val="dk1"/>
                          </a:solidFill>
                          <a:effectLst/>
                          <a:latin typeface="+mn-ea"/>
                          <a:ea typeface="+mn-ea"/>
                          <a:cs typeface="+mn-cs"/>
                        </a:rPr>
                        <a:t>，大教堂</a:t>
                      </a:r>
                      <a:r>
                        <a:rPr lang="es-PE" altLang="zh-TW" sz="1200" b="1" kern="1200" dirty="0">
                          <a:solidFill>
                            <a:schemeClr val="dk1"/>
                          </a:solidFill>
                          <a:effectLst/>
                          <a:latin typeface="+mn-ea"/>
                          <a:ea typeface="+mn-ea"/>
                          <a:cs typeface="+mn-cs"/>
                        </a:rPr>
                        <a:t>La Cathedral</a:t>
                      </a:r>
                      <a:r>
                        <a:rPr lang="zh-CN" altLang="zh-TW" sz="1200" b="1" kern="1200" dirty="0">
                          <a:solidFill>
                            <a:schemeClr val="dk1"/>
                          </a:solidFill>
                          <a:effectLst/>
                          <a:latin typeface="+mn-ea"/>
                          <a:ea typeface="+mn-ea"/>
                          <a:cs typeface="+mn-cs"/>
                        </a:rPr>
                        <a:t>，總統府</a:t>
                      </a:r>
                      <a:r>
                        <a:rPr lang="es-PE" altLang="zh-TW" sz="1200" b="1" kern="1200" dirty="0">
                          <a:solidFill>
                            <a:schemeClr val="dk1"/>
                          </a:solidFill>
                          <a:effectLst/>
                          <a:latin typeface="+mn-ea"/>
                          <a:ea typeface="+mn-ea"/>
                          <a:cs typeface="+mn-cs"/>
                        </a:rPr>
                        <a:t>the Government Palace</a:t>
                      </a:r>
                      <a:r>
                        <a:rPr lang="zh-CN" altLang="zh-TW" sz="1200" b="1" kern="1200" dirty="0">
                          <a:solidFill>
                            <a:schemeClr val="dk1"/>
                          </a:solidFill>
                          <a:effectLst/>
                          <a:latin typeface="+mn-ea"/>
                          <a:ea typeface="+mn-ea"/>
                          <a:cs typeface="+mn-cs"/>
                        </a:rPr>
                        <a:t>，百年郵局大厦</a:t>
                      </a:r>
                      <a:r>
                        <a:rPr lang="es-PE" altLang="zh-TW" sz="1200" b="1" kern="1200" dirty="0">
                          <a:solidFill>
                            <a:schemeClr val="dk1"/>
                          </a:solidFill>
                          <a:effectLst/>
                          <a:latin typeface="+mn-ea"/>
                          <a:ea typeface="+mn-ea"/>
                          <a:cs typeface="+mn-cs"/>
                        </a:rPr>
                        <a:t>correo central</a:t>
                      </a:r>
                      <a:r>
                        <a:rPr lang="zh-CN" altLang="zh-TW" sz="1200" b="1" kern="1200" dirty="0">
                          <a:solidFill>
                            <a:schemeClr val="dk1"/>
                          </a:solidFill>
                          <a:effectLst/>
                          <a:latin typeface="+mn-ea"/>
                          <a:ea typeface="+mn-ea"/>
                          <a:cs typeface="+mn-cs"/>
                        </a:rPr>
                        <a:t>，聖法蘭西修</a:t>
                      </a:r>
                      <a:endParaRPr lang="zh-TW" altLang="zh-TW" sz="1200" b="1" kern="1200" dirty="0">
                        <a:solidFill>
                          <a:schemeClr val="dk1"/>
                        </a:solidFill>
                        <a:effectLst/>
                        <a:latin typeface="+mn-ea"/>
                        <a:ea typeface="+mn-ea"/>
                        <a:cs typeface="+mn-cs"/>
                      </a:endParaRPr>
                    </a:p>
                    <a:p>
                      <a:pPr algn="just"/>
                      <a:r>
                        <a:rPr lang="es-PE" altLang="zh-TW" sz="1200" b="1" kern="1200" dirty="0">
                          <a:solidFill>
                            <a:schemeClr val="dk1"/>
                          </a:solidFill>
                          <a:effectLst/>
                          <a:latin typeface="+mn-ea"/>
                          <a:ea typeface="+mn-ea"/>
                          <a:cs typeface="+mn-cs"/>
                        </a:rPr>
                        <a:t>13:00</a:t>
                      </a:r>
                      <a:r>
                        <a:rPr lang="zh-CN" altLang="zh-TW" sz="1200" b="1" kern="1200" dirty="0">
                          <a:solidFill>
                            <a:schemeClr val="dk1"/>
                          </a:solidFill>
                          <a:effectLst/>
                          <a:latin typeface="+mn-ea"/>
                          <a:ea typeface="+mn-ea"/>
                          <a:cs typeface="+mn-cs"/>
                        </a:rPr>
                        <a:t>午餐</a:t>
                      </a:r>
                      <a:endParaRPr lang="zh-TW" altLang="zh-TW" sz="1200" b="1" kern="1200" dirty="0">
                        <a:solidFill>
                          <a:schemeClr val="dk1"/>
                        </a:solidFill>
                        <a:effectLst/>
                        <a:latin typeface="+mn-ea"/>
                        <a:ea typeface="+mn-ea"/>
                        <a:cs typeface="+mn-cs"/>
                      </a:endParaRPr>
                    </a:p>
                    <a:p>
                      <a:pPr algn="just">
                        <a:lnSpc>
                          <a:spcPct val="100000"/>
                        </a:lnSpc>
                      </a:pPr>
                      <a:r>
                        <a:rPr lang="es-PE" altLang="zh-TW" sz="1200" b="1" kern="1200" dirty="0">
                          <a:solidFill>
                            <a:schemeClr val="dk1"/>
                          </a:solidFill>
                          <a:effectLst/>
                          <a:latin typeface="+mn-ea"/>
                          <a:ea typeface="+mn-ea"/>
                          <a:cs typeface="+mn-cs"/>
                        </a:rPr>
                        <a:t>14:30</a:t>
                      </a:r>
                      <a:r>
                        <a:rPr lang="zh-TW" altLang="en-US" sz="1200" b="1" kern="1200" dirty="0">
                          <a:solidFill>
                            <a:schemeClr val="dk1"/>
                          </a:solidFill>
                          <a:effectLst/>
                          <a:latin typeface="+mn-ea"/>
                          <a:ea typeface="+mn-ea"/>
                          <a:cs typeface="+mn-cs"/>
                        </a:rPr>
                        <a:t> </a:t>
                      </a:r>
                      <a:r>
                        <a:rPr lang="zh-Hant" altLang="en-US" sz="1200" b="1" kern="1200" dirty="0">
                          <a:solidFill>
                            <a:schemeClr val="dk1"/>
                          </a:solidFill>
                          <a:effectLst/>
                          <a:latin typeface="+mn-ea"/>
                          <a:ea typeface="+mn-ea"/>
                          <a:cs typeface="+mn-cs"/>
                        </a:rPr>
                        <a:t>沿泛美公路南下前往西海岸</a:t>
                      </a:r>
                      <a:endParaRPr lang="zh-TW" altLang="zh-TW" sz="1200" b="1" kern="1200" dirty="0">
                        <a:solidFill>
                          <a:schemeClr val="dk1"/>
                        </a:solidFill>
                        <a:effectLst/>
                        <a:latin typeface="+mn-ea"/>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TW" sz="1400" b="1" kern="1200" dirty="0">
                          <a:solidFill>
                            <a:schemeClr val="accent2">
                              <a:lumMod val="50000"/>
                            </a:schemeClr>
                          </a:solidFill>
                          <a:effectLst/>
                          <a:latin typeface="+mn-lt"/>
                          <a:ea typeface="+mn-ea"/>
                          <a:cs typeface="+mn-cs"/>
                        </a:rPr>
                        <a:t>利馬</a:t>
                      </a:r>
                      <a:r>
                        <a:rPr lang="es-PE" altLang="zh-TW" sz="1400" b="1" kern="1200" dirty="0">
                          <a:solidFill>
                            <a:schemeClr val="accent2">
                              <a:lumMod val="50000"/>
                            </a:schemeClr>
                          </a:solidFill>
                          <a:effectLst/>
                          <a:latin typeface="+mn-lt"/>
                          <a:ea typeface="+mn-ea"/>
                          <a:cs typeface="+mn-cs"/>
                        </a:rPr>
                        <a:t> Lima</a:t>
                      </a:r>
                      <a:r>
                        <a:rPr lang="zh-CN" altLang="zh-TW" sz="1400" b="1" kern="1200" dirty="0">
                          <a:solidFill>
                            <a:schemeClr val="accent2">
                              <a:lumMod val="50000"/>
                            </a:schemeClr>
                          </a:solidFill>
                          <a:effectLst/>
                          <a:latin typeface="+mn-lt"/>
                          <a:ea typeface="+mn-ea"/>
                          <a:cs typeface="+mn-cs"/>
                        </a:rPr>
                        <a:t>【利馬古城區巡禮】 </a:t>
                      </a:r>
                      <a:r>
                        <a:rPr lang="en-US" altLang="zh-CN" sz="1400" b="1" kern="1200" dirty="0">
                          <a:solidFill>
                            <a:schemeClr val="accent2">
                              <a:lumMod val="50000"/>
                            </a:schemeClr>
                          </a:solidFill>
                          <a:effectLst/>
                          <a:latin typeface="+mn-lt"/>
                          <a:ea typeface="+mn-ea"/>
                          <a:cs typeface="+mn-cs"/>
                        </a:rPr>
                        <a:t>/</a:t>
                      </a:r>
                      <a:r>
                        <a:rPr lang="zh-CN" altLang="zh-TW" sz="1400" b="1" kern="1200" dirty="0">
                          <a:solidFill>
                            <a:schemeClr val="accent2">
                              <a:lumMod val="50000"/>
                            </a:schemeClr>
                          </a:solidFill>
                          <a:effectLst/>
                          <a:latin typeface="+mn-lt"/>
                          <a:ea typeface="+mn-ea"/>
                          <a:cs typeface="+mn-cs"/>
                        </a:rPr>
                        <a:t>帕拉卡斯</a:t>
                      </a:r>
                      <a:endParaRPr lang="es-PE" altLang="zh-TW" sz="1400" b="1" kern="1200" dirty="0">
                        <a:solidFill>
                          <a:schemeClr val="accent2">
                            <a:lumMod val="50000"/>
                          </a:schemeClr>
                        </a:solidFill>
                        <a:effectLst/>
                        <a:latin typeface="+mn-lt"/>
                        <a:ea typeface="+mn-ea"/>
                        <a:cs typeface="+mn-cs"/>
                      </a:endParaRPr>
                    </a:p>
                    <a:p>
                      <a:pPr algn="just"/>
                      <a:r>
                        <a:rPr lang="zh-CN" altLang="zh-TW" sz="1300" b="1" kern="1200" dirty="0">
                          <a:solidFill>
                            <a:schemeClr val="dk1"/>
                          </a:solidFill>
                          <a:effectLst/>
                          <a:latin typeface="PingFang TC" panose="020B0400000000000000" pitchFamily="34" charset="-120"/>
                          <a:ea typeface="PingFang TC" panose="020B0400000000000000" pitchFamily="34" charset="-120"/>
                          <a:cs typeface="+mn-cs"/>
                        </a:rPr>
                        <a:t>今日</a:t>
                      </a:r>
                      <a:r>
                        <a:rPr lang="zh-Hant" altLang="en-US" sz="1300" b="1" kern="1200" dirty="0">
                          <a:solidFill>
                            <a:schemeClr val="dk1"/>
                          </a:solidFill>
                          <a:effectLst/>
                          <a:latin typeface="PingFang TC" panose="020B0400000000000000" pitchFamily="34" charset="-120"/>
                          <a:ea typeface="PingFang TC" panose="020B0400000000000000" pitchFamily="34" charset="-120"/>
                          <a:cs typeface="+mn-cs"/>
                        </a:rPr>
                        <a:t>凌晨</a:t>
                      </a:r>
                      <a:r>
                        <a:rPr lang="zh-CN" altLang="zh-TW" sz="1300" b="1" kern="1200" dirty="0">
                          <a:solidFill>
                            <a:schemeClr val="dk1"/>
                          </a:solidFill>
                          <a:effectLst/>
                          <a:latin typeface="PingFang TC" panose="020B0400000000000000" pitchFamily="34" charset="-120"/>
                          <a:ea typeface="PingFang TC" panose="020B0400000000000000" pitchFamily="34" charset="-120"/>
                          <a:cs typeface="+mn-cs"/>
                        </a:rPr>
                        <a:t>飛抵祕魯首都</a:t>
                      </a:r>
                      <a:r>
                        <a:rPr lang="es-PE" altLang="zh-TW" sz="1300" b="1" kern="1200" dirty="0">
                          <a:solidFill>
                            <a:schemeClr val="dk1"/>
                          </a:solidFill>
                          <a:effectLst/>
                          <a:latin typeface="PingFang TC" panose="020B0400000000000000" pitchFamily="34" charset="-120"/>
                          <a:ea typeface="PingFang TC" panose="020B0400000000000000" pitchFamily="34" charset="-120"/>
                          <a:cs typeface="+mn-cs"/>
                        </a:rPr>
                        <a:t>-</a:t>
                      </a:r>
                      <a:r>
                        <a:rPr lang="zh-CN" altLang="zh-TW" sz="1300" b="1" kern="1200" dirty="0">
                          <a:solidFill>
                            <a:schemeClr val="dk1"/>
                          </a:solidFill>
                          <a:effectLst/>
                          <a:latin typeface="PingFang TC" panose="020B0400000000000000" pitchFamily="34" charset="-120"/>
                          <a:ea typeface="PingFang TC" panose="020B0400000000000000" pitchFamily="34" charset="-120"/>
                          <a:cs typeface="+mn-cs"/>
                        </a:rPr>
                        <a:t>【利馬】入住利馬旅館。</a:t>
                      </a:r>
                      <a:r>
                        <a:rPr lang="es-PE" altLang="zh-TW" sz="1300" b="1" kern="1200" dirty="0">
                          <a:solidFill>
                            <a:schemeClr val="dk1"/>
                          </a:solidFill>
                          <a:effectLst/>
                          <a:latin typeface="PingFang TC" panose="020B0400000000000000" pitchFamily="34" charset="-120"/>
                          <a:ea typeface="PingFang TC" panose="020B0400000000000000" pitchFamily="34" charset="-120"/>
                          <a:cs typeface="+mn-cs"/>
                        </a:rPr>
                        <a:t>2009</a:t>
                      </a:r>
                      <a:r>
                        <a:rPr lang="zh-CN" altLang="zh-TW" sz="1300" b="1" kern="1200" dirty="0">
                          <a:solidFill>
                            <a:schemeClr val="dk1"/>
                          </a:solidFill>
                          <a:effectLst/>
                          <a:latin typeface="PingFang TC" panose="020B0400000000000000" pitchFamily="34" charset="-120"/>
                          <a:ea typeface="PingFang TC" panose="020B0400000000000000" pitchFamily="34" charset="-120"/>
                          <a:cs typeface="+mn-cs"/>
                        </a:rPr>
                        <a:t>年祕魯旅遊曾穫網路評選為【世界探險旅遊第一名】</a:t>
                      </a:r>
                      <a:r>
                        <a:rPr lang="es-PE" altLang="zh-TW" sz="1300" b="1" kern="1200" dirty="0">
                          <a:solidFill>
                            <a:schemeClr val="dk1"/>
                          </a:solidFill>
                          <a:effectLst/>
                          <a:latin typeface="PingFang TC" panose="020B0400000000000000" pitchFamily="34" charset="-120"/>
                          <a:ea typeface="PingFang TC" panose="020B0400000000000000" pitchFamily="34" charset="-120"/>
                          <a:cs typeface="+mn-cs"/>
                        </a:rPr>
                        <a:t>(</a:t>
                      </a:r>
                      <a:r>
                        <a:rPr lang="zh-CN" altLang="zh-TW" sz="1300" b="1" kern="1200" dirty="0">
                          <a:solidFill>
                            <a:schemeClr val="dk1"/>
                          </a:solidFill>
                          <a:effectLst/>
                          <a:latin typeface="PingFang TC" panose="020B0400000000000000" pitchFamily="34" charset="-120"/>
                          <a:ea typeface="PingFang TC" panose="020B0400000000000000" pitchFamily="34" charset="-120"/>
                          <a:cs typeface="+mn-cs"/>
                        </a:rPr>
                        <a:t>第二為埃及，第三為中國大陸</a:t>
                      </a:r>
                      <a:r>
                        <a:rPr lang="es-PE" altLang="zh-TW" sz="1300" b="1" kern="1200" dirty="0">
                          <a:solidFill>
                            <a:schemeClr val="dk1"/>
                          </a:solidFill>
                          <a:effectLst/>
                          <a:latin typeface="PingFang TC" panose="020B0400000000000000" pitchFamily="34" charset="-120"/>
                          <a:ea typeface="PingFang TC" panose="020B0400000000000000" pitchFamily="34" charset="-120"/>
                          <a:cs typeface="+mn-cs"/>
                        </a:rPr>
                        <a:t>)</a:t>
                      </a:r>
                      <a:r>
                        <a:rPr lang="zh-CN" altLang="zh-TW" sz="1300" b="1" kern="1200" dirty="0">
                          <a:solidFill>
                            <a:schemeClr val="dk1"/>
                          </a:solidFill>
                          <a:effectLst/>
                          <a:latin typeface="PingFang TC" panose="020B0400000000000000" pitchFamily="34" charset="-120"/>
                          <a:ea typeface="PingFang TC" panose="020B0400000000000000" pitchFamily="34" charset="-120"/>
                          <a:cs typeface="+mn-cs"/>
                        </a:rPr>
                        <a:t>，這也是為何祕魯在路途遙遠的交通和雨林、沙漠、高原多樣氣候的不利條件阻礙下，仍然為探險家們所嚮往的緣故。除了各祕魯國家級的自然保護區外，祕魯最值得探訪的便是探尋【失落的印加帝國】</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上午專車前往利馬歷史城區的【聖馬丁廣場</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Plaza de San Martin</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】、【大廣場</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Plaza de </a:t>
                      </a:r>
                      <a:r>
                        <a:rPr lang="en-US" altLang="zh-TW" sz="1300" b="1" kern="1200" dirty="0" err="1">
                          <a:solidFill>
                            <a:schemeClr val="dk1"/>
                          </a:solidFill>
                          <a:effectLst/>
                          <a:latin typeface="PingFang TC" panose="020B0400000000000000" pitchFamily="34" charset="-120"/>
                          <a:ea typeface="PingFang TC" panose="020B0400000000000000" pitchFamily="34" charset="-120"/>
                          <a:cs typeface="+mn-cs"/>
                        </a:rPr>
                        <a:t>Armas</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】、【大教堂</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La Cathedral</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】、【總統府</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the Government Palace</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】、【百年郵局大厦</a:t>
                      </a:r>
                      <a:r>
                        <a:rPr lang="en-US" altLang="zh-TW" sz="1300" b="1" kern="1200" dirty="0" err="1">
                          <a:solidFill>
                            <a:schemeClr val="dk1"/>
                          </a:solidFill>
                          <a:effectLst/>
                          <a:latin typeface="PingFang TC" panose="020B0400000000000000" pitchFamily="34" charset="-120"/>
                          <a:ea typeface="PingFang TC" panose="020B0400000000000000" pitchFamily="34" charset="-120"/>
                          <a:cs typeface="+mn-cs"/>
                        </a:rPr>
                        <a:t>correo</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 central</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】、【聖法蘭西修道院</a:t>
                      </a:r>
                      <a:r>
                        <a:rPr lang="en-US" altLang="zh-TW" sz="1300" b="1" kern="1200" dirty="0" err="1">
                          <a:solidFill>
                            <a:schemeClr val="dk1"/>
                          </a:solidFill>
                          <a:effectLst/>
                          <a:latin typeface="PingFang TC" panose="020B0400000000000000" pitchFamily="34" charset="-120"/>
                          <a:ea typeface="PingFang TC" panose="020B0400000000000000" pitchFamily="34" charset="-120"/>
                          <a:cs typeface="+mn-cs"/>
                        </a:rPr>
                        <a:t>Monasterio</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 de San Francisco</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】太平洋海岸【愛情公園</a:t>
                      </a:r>
                      <a:r>
                        <a:rPr lang="en-US" altLang="zh-TW" sz="1300" b="1" kern="1200" dirty="0" err="1">
                          <a:solidFill>
                            <a:schemeClr val="dk1"/>
                          </a:solidFill>
                          <a:effectLst/>
                          <a:latin typeface="PingFang TC" panose="020B0400000000000000" pitchFamily="34" charset="-120"/>
                          <a:ea typeface="PingFang TC" panose="020B0400000000000000" pitchFamily="34" charset="-120"/>
                          <a:cs typeface="+mn-cs"/>
                        </a:rPr>
                        <a:t>Parque</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 del Amor</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 </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然後沿泛美公路</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Pan-American Highway, </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貫穿整個</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hlinkClick r:id="rId3" tooltip="美洲"/>
                        </a:rPr>
                        <a:t>美洲</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大陸的公路系統。它北起</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hlinkClick r:id="rId4" tooltip="阿拉斯加"/>
                        </a:rPr>
                        <a:t>阿拉斯加</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，南至</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hlinkClick r:id="rId5" tooltip="火地島"/>
                        </a:rPr>
                        <a:t>火地島</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，全長約</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48,000</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公里</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 </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沿泛美公路南下</a:t>
                      </a:r>
                      <a:r>
                        <a:rPr lang="en-US" altLang="zh-TW" sz="1300" b="1" kern="1200" dirty="0">
                          <a:solidFill>
                            <a:schemeClr val="dk1"/>
                          </a:solidFill>
                          <a:effectLst/>
                          <a:latin typeface="PingFang TC" panose="020B0400000000000000" pitchFamily="34" charset="-120"/>
                          <a:ea typeface="PingFang TC" panose="020B0400000000000000" pitchFamily="34" charset="-120"/>
                          <a:cs typeface="+mn-cs"/>
                        </a:rPr>
                        <a:t>300</a:t>
                      </a:r>
                      <a:r>
                        <a:rPr lang="zh-TW" altLang="zh-TW" sz="1300" b="1" kern="1200" dirty="0">
                          <a:solidFill>
                            <a:schemeClr val="dk1"/>
                          </a:solidFill>
                          <a:effectLst/>
                          <a:latin typeface="PingFang TC" panose="020B0400000000000000" pitchFamily="34" charset="-120"/>
                          <a:ea typeface="PingFang TC" panose="020B0400000000000000" pitchFamily="34" charset="-120"/>
                          <a:cs typeface="+mn-cs"/>
                        </a:rPr>
                        <a:t>公里前往西海岸</a:t>
                      </a:r>
                      <a:r>
                        <a:rPr lang="zh-TW" altLang="zh-TW" sz="1400" b="1" kern="1200" dirty="0">
                          <a:solidFill>
                            <a:schemeClr val="dk1"/>
                          </a:solidFill>
                          <a:effectLst/>
                          <a:latin typeface="+mn-lt"/>
                          <a:ea typeface="+mn-ea"/>
                          <a:cs typeface="+mn-cs"/>
                        </a:rPr>
                        <a:t>。</a:t>
                      </a:r>
                      <a:r>
                        <a:rPr lang="zh-TW" altLang="zh-TW" sz="1400" dirty="0">
                          <a:effectLst/>
                        </a:rPr>
                        <a:t> </a:t>
                      </a:r>
                      <a:endParaRPr lang="zh-TW" altLang="zh-TW" sz="1400" b="1"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TW" sz="1400" b="0" kern="1200" dirty="0" smtClean="0">
                          <a:solidFill>
                            <a:srgbClr val="002060"/>
                          </a:solidFill>
                          <a:effectLst/>
                          <a:latin typeface="+mn-lt"/>
                          <a:ea typeface="+mn-ea"/>
                          <a:cs typeface="+mn-cs"/>
                        </a:rPr>
                        <a:t>酒店早餐</a:t>
                      </a:r>
                      <a:endParaRPr lang="zh-TW" altLang="zh-TW" sz="1400" b="0" kern="1200" dirty="0" smtClean="0">
                        <a:solidFill>
                          <a:srgbClr val="002060"/>
                        </a:solidFill>
                        <a:effectLst/>
                        <a:latin typeface="+mn-lt"/>
                        <a:ea typeface="+mn-ea"/>
                        <a:cs typeface="+mn-cs"/>
                      </a:endParaRPr>
                    </a:p>
                    <a:p>
                      <a:pPr algn="ctr"/>
                      <a:endParaRPr lang="zh-TW" altLang="zh-TW" sz="1400" b="0" kern="1200" dirty="0">
                        <a:solidFill>
                          <a:srgbClr val="002060"/>
                        </a:solidFill>
                        <a:effectLst/>
                        <a:latin typeface="+mn-lt"/>
                        <a:ea typeface="+mn-ea"/>
                        <a:cs typeface="+mn-cs"/>
                      </a:endParaRPr>
                    </a:p>
                    <a:p>
                      <a:pPr algn="ctr"/>
                      <a:r>
                        <a:rPr lang="es-PE" altLang="zh-TW" sz="1400" b="0" kern="1200" dirty="0">
                          <a:solidFill>
                            <a:schemeClr val="dk1"/>
                          </a:solidFill>
                          <a:effectLst/>
                          <a:latin typeface="+mn-lt"/>
                          <a:ea typeface="+mn-ea"/>
                          <a:cs typeface="+mn-cs"/>
                        </a:rPr>
                        <a:t> LIM</a:t>
                      </a:r>
                      <a:r>
                        <a:rPr lang="zh-Hant" altLang="en-US" sz="1400" b="0" kern="1200" dirty="0">
                          <a:solidFill>
                            <a:schemeClr val="dk1"/>
                          </a:solidFill>
                          <a:effectLst/>
                          <a:latin typeface="+mn-lt"/>
                          <a:ea typeface="+mn-ea"/>
                          <a:cs typeface="+mn-cs"/>
                        </a:rPr>
                        <a:t>午餐</a:t>
                      </a:r>
                      <a:endParaRPr lang="zh-TW" altLang="zh-TW" sz="1400" b="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dk1"/>
                          </a:solidFill>
                          <a:effectLst/>
                          <a:latin typeface="+mn-lt"/>
                          <a:ea typeface="+mn-ea"/>
                          <a:cs typeface="+mn-cs"/>
                          <a:hlinkClick r:id="rId6"/>
                        </a:rPr>
                        <a:t>Astrid y </a:t>
                      </a:r>
                      <a:r>
                        <a:rPr lang="en-US" altLang="zh-TW" sz="1800" b="0" kern="1200" dirty="0" err="1">
                          <a:solidFill>
                            <a:schemeClr val="dk1"/>
                          </a:solidFill>
                          <a:effectLst/>
                          <a:latin typeface="+mn-lt"/>
                          <a:ea typeface="+mn-ea"/>
                          <a:cs typeface="+mn-cs"/>
                          <a:hlinkClick r:id="rId6"/>
                        </a:rPr>
                        <a:t>Gastón</a:t>
                      </a:r>
                      <a:endParaRPr lang="zh-TW" altLang="zh-TW" sz="1800" b="0" kern="1200" dirty="0">
                        <a:solidFill>
                          <a:schemeClr val="dk1"/>
                        </a:solidFill>
                        <a:effectLst/>
                        <a:latin typeface="+mn-lt"/>
                        <a:ea typeface="+mn-ea"/>
                        <a:cs typeface="+mn-cs"/>
                      </a:endParaRPr>
                    </a:p>
                    <a:p>
                      <a:pPr algn="ctr"/>
                      <a:endParaRPr lang="en-US" altLang="zh-Hant" sz="1400" b="0" kern="1200" dirty="0" smtClean="0">
                        <a:solidFill>
                          <a:schemeClr val="dk1"/>
                        </a:solidFill>
                        <a:effectLst/>
                        <a:latin typeface="+mn-lt"/>
                        <a:ea typeface="+mn-ea"/>
                        <a:cs typeface="+mn-cs"/>
                      </a:endParaRPr>
                    </a:p>
                    <a:p>
                      <a:pPr algn="ctr"/>
                      <a:r>
                        <a:rPr lang="zh-Hant" altLang="en-US" sz="1400" b="0" kern="1200" dirty="0" smtClean="0">
                          <a:solidFill>
                            <a:schemeClr val="dk1"/>
                          </a:solidFill>
                          <a:effectLst/>
                          <a:latin typeface="+mn-lt"/>
                          <a:ea typeface="+mn-ea"/>
                          <a:cs typeface="+mn-cs"/>
                        </a:rPr>
                        <a:t>晚餐</a:t>
                      </a:r>
                      <a:endParaRPr lang="zh-TW" altLang="zh-TW" sz="1400" b="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Hant" altLang="en-US" sz="1400" b="1" kern="1200" dirty="0">
                          <a:solidFill>
                            <a:schemeClr val="dk1"/>
                          </a:solidFill>
                          <a:effectLst/>
                          <a:latin typeface="+mn-lt"/>
                          <a:ea typeface="+mn-ea"/>
                          <a:cs typeface="+mn-cs"/>
                        </a:rPr>
                        <a:t>飯店內用</a:t>
                      </a:r>
                      <a:endParaRPr lang="en-US" altLang="zh-TW" sz="1400" b="1"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TW" sz="1800" b="1" kern="1200" dirty="0">
                          <a:solidFill>
                            <a:schemeClr val="dk1"/>
                          </a:solidFill>
                          <a:effectLst/>
                          <a:latin typeface="+mn-lt"/>
                          <a:ea typeface="+mn-ea"/>
                          <a:cs typeface="+mn-cs"/>
                        </a:rPr>
                        <a:t>鳥島</a:t>
                      </a:r>
                      <a:endParaRPr lang="en-US" altLang="zh-CN" sz="1800" b="1" kern="1200" dirty="0">
                        <a:solidFill>
                          <a:schemeClr val="dk1"/>
                        </a:solidFill>
                        <a:effectLst/>
                        <a:latin typeface="+mn-lt"/>
                        <a:ea typeface="+mn-ea"/>
                        <a:cs typeface="+mn-cs"/>
                      </a:endParaRPr>
                    </a:p>
                    <a:p>
                      <a:endParaRPr lang="en-US" altLang="zh-TW" b="1" dirty="0"/>
                    </a:p>
                    <a:p>
                      <a:pPr algn="ctr"/>
                      <a:r>
                        <a:rPr lang="en-US" altLang="zh-TW" sz="1400" b="1" kern="1200" dirty="0">
                          <a:solidFill>
                            <a:schemeClr val="dk1"/>
                          </a:solidFill>
                          <a:effectLst/>
                          <a:latin typeface="+mn-lt"/>
                          <a:ea typeface="+mn-ea"/>
                          <a:cs typeface="+mn-cs"/>
                        </a:rPr>
                        <a:t>Hotel </a:t>
                      </a:r>
                      <a:r>
                        <a:rPr lang="en-US" altLang="zh-TW" sz="1400" b="1" kern="1200" dirty="0" err="1">
                          <a:solidFill>
                            <a:schemeClr val="dk1"/>
                          </a:solidFill>
                          <a:effectLst/>
                          <a:latin typeface="+mn-lt"/>
                          <a:ea typeface="+mn-ea"/>
                          <a:cs typeface="+mn-cs"/>
                        </a:rPr>
                        <a:t>Paracas</a:t>
                      </a:r>
                      <a:r>
                        <a:rPr lang="en-US" altLang="zh-TW" sz="1400" b="1" kern="1200" dirty="0">
                          <a:solidFill>
                            <a:schemeClr val="dk1"/>
                          </a:solidFill>
                          <a:effectLst/>
                          <a:latin typeface="+mn-lt"/>
                          <a:ea typeface="+mn-ea"/>
                          <a:cs typeface="+mn-cs"/>
                        </a:rPr>
                        <a:t>, a Luxury Collection Resort</a:t>
                      </a:r>
                      <a:endParaRPr lang="zh-TW" altLang="en-US" sz="1400" b="1" dirty="0"/>
                    </a:p>
                  </a:txBody>
                  <a:tcPr/>
                </a:tc>
                <a:extLst>
                  <a:ext uri="{0D108BD9-81ED-4DB2-BD59-A6C34878D82A}">
                    <a16:rowId xmlns:a16="http://schemas.microsoft.com/office/drawing/2014/main" xmlns="" val="1890755973"/>
                  </a:ext>
                </a:extLst>
              </a:tr>
              <a:tr h="2100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t>10.2</a:t>
                      </a:r>
                      <a:r>
                        <a:rPr lang="en-US" altLang="zh-TW" sz="1800" b="1" dirty="0"/>
                        <a:t>6</a:t>
                      </a:r>
                    </a:p>
                    <a:p>
                      <a:pPr algn="just"/>
                      <a:r>
                        <a:rPr lang="en-US" altLang="zh-TW" sz="1200" b="1" kern="1200" dirty="0">
                          <a:solidFill>
                            <a:schemeClr val="dk1"/>
                          </a:solidFill>
                          <a:effectLst/>
                          <a:latin typeface="+mn-lt"/>
                          <a:ea typeface="+mn-ea"/>
                          <a:cs typeface="+mn-cs"/>
                        </a:rPr>
                        <a:t>08:10</a:t>
                      </a:r>
                      <a:r>
                        <a:rPr lang="zh-CN" altLang="zh-TW" sz="1200" b="1" kern="1200" dirty="0">
                          <a:solidFill>
                            <a:schemeClr val="dk1"/>
                          </a:solidFill>
                          <a:effectLst/>
                          <a:latin typeface="+mn-lt"/>
                          <a:ea typeface="+mn-ea"/>
                          <a:cs typeface="+mn-cs"/>
                        </a:rPr>
                        <a:t>酒店出發</a:t>
                      </a:r>
                      <a:endParaRPr lang="zh-TW" altLang="zh-TW" sz="1200" b="1" kern="1200" dirty="0">
                        <a:solidFill>
                          <a:schemeClr val="dk1"/>
                        </a:solidFill>
                        <a:effectLst/>
                        <a:latin typeface="+mn-lt"/>
                        <a:ea typeface="+mn-ea"/>
                        <a:cs typeface="+mn-cs"/>
                      </a:endParaRPr>
                    </a:p>
                    <a:p>
                      <a:pPr algn="just"/>
                      <a:r>
                        <a:rPr lang="en-US" altLang="zh-TW" sz="1200" b="1" kern="1200" dirty="0">
                          <a:solidFill>
                            <a:schemeClr val="dk1"/>
                          </a:solidFill>
                          <a:effectLst/>
                          <a:latin typeface="+mn-lt"/>
                          <a:ea typeface="+mn-ea"/>
                          <a:cs typeface="+mn-cs"/>
                        </a:rPr>
                        <a:t>09:00</a:t>
                      </a:r>
                      <a:r>
                        <a:rPr lang="zh-CN" altLang="zh-TW" sz="1200" b="1" kern="1200" dirty="0">
                          <a:solidFill>
                            <a:schemeClr val="dk1"/>
                          </a:solidFill>
                          <a:effectLst/>
                          <a:latin typeface="+mn-lt"/>
                          <a:ea typeface="+mn-ea"/>
                          <a:cs typeface="+mn-cs"/>
                        </a:rPr>
                        <a:t>在皮斯科機場乘坐小飛機出發的空中之旅</a:t>
                      </a:r>
                      <a:r>
                        <a:rPr lang="en-US" altLang="zh-TW" sz="1200" b="1" kern="1200" dirty="0">
                          <a:solidFill>
                            <a:schemeClr val="dk1"/>
                          </a:solidFill>
                          <a:effectLst/>
                          <a:latin typeface="+mn-lt"/>
                          <a:ea typeface="+mn-ea"/>
                          <a:cs typeface="+mn-cs"/>
                        </a:rPr>
                        <a:t>(</a:t>
                      </a:r>
                      <a:r>
                        <a:rPr lang="zh-CN" altLang="zh-TW" sz="1200" b="1" kern="1200" dirty="0">
                          <a:solidFill>
                            <a:schemeClr val="dk1"/>
                          </a:solidFill>
                          <a:effectLst/>
                          <a:latin typeface="+mn-lt"/>
                          <a:ea typeface="+mn-ea"/>
                          <a:cs typeface="+mn-cs"/>
                        </a:rPr>
                        <a:t>飛行約</a:t>
                      </a:r>
                      <a:r>
                        <a:rPr lang="en-US" altLang="zh-TW" sz="1200" b="1" kern="1200" dirty="0">
                          <a:solidFill>
                            <a:schemeClr val="dk1"/>
                          </a:solidFill>
                          <a:effectLst/>
                          <a:latin typeface="+mn-lt"/>
                          <a:ea typeface="+mn-ea"/>
                          <a:cs typeface="+mn-cs"/>
                        </a:rPr>
                        <a:t>1</a:t>
                      </a:r>
                      <a:r>
                        <a:rPr lang="zh-CN" altLang="zh-TW" sz="1200" b="1" kern="1200" dirty="0">
                          <a:solidFill>
                            <a:schemeClr val="dk1"/>
                          </a:solidFill>
                          <a:effectLst/>
                          <a:latin typeface="+mn-lt"/>
                          <a:ea typeface="+mn-ea"/>
                          <a:cs typeface="+mn-cs"/>
                        </a:rPr>
                        <a:t>小時</a:t>
                      </a:r>
                      <a:r>
                        <a:rPr lang="en-US" altLang="zh-TW" sz="1200" b="1" kern="1200" dirty="0">
                          <a:solidFill>
                            <a:schemeClr val="dk1"/>
                          </a:solidFill>
                          <a:effectLst/>
                          <a:latin typeface="+mn-lt"/>
                          <a:ea typeface="+mn-ea"/>
                          <a:cs typeface="+mn-cs"/>
                        </a:rPr>
                        <a:t>30</a:t>
                      </a:r>
                      <a:r>
                        <a:rPr lang="zh-CN" altLang="zh-TW" sz="1200" b="1" kern="1200" dirty="0">
                          <a:solidFill>
                            <a:schemeClr val="dk1"/>
                          </a:solidFill>
                          <a:effectLst/>
                          <a:latin typeface="+mn-lt"/>
                          <a:ea typeface="+mn-ea"/>
                          <a:cs typeface="+mn-cs"/>
                        </a:rPr>
                        <a:t>分鐘</a:t>
                      </a:r>
                      <a:r>
                        <a:rPr lang="en-US" altLang="zh-TW" sz="1200" b="1" kern="1200" dirty="0">
                          <a:solidFill>
                            <a:schemeClr val="dk1"/>
                          </a:solidFill>
                          <a:effectLst/>
                          <a:latin typeface="+mn-lt"/>
                          <a:ea typeface="+mn-ea"/>
                          <a:cs typeface="+mn-cs"/>
                        </a:rPr>
                        <a:t>)</a:t>
                      </a:r>
                      <a:endParaRPr lang="zh-TW" altLang="zh-TW" sz="1200" b="1" kern="1200" dirty="0">
                        <a:solidFill>
                          <a:schemeClr val="dk1"/>
                        </a:solidFill>
                        <a:effectLst/>
                        <a:latin typeface="+mn-lt"/>
                        <a:ea typeface="+mn-ea"/>
                        <a:cs typeface="+mn-cs"/>
                      </a:endParaRPr>
                    </a:p>
                    <a:p>
                      <a:pPr algn="just"/>
                      <a:r>
                        <a:rPr lang="en-US" altLang="zh-TW" sz="1200" b="1" kern="1200" dirty="0">
                          <a:solidFill>
                            <a:schemeClr val="dk1"/>
                          </a:solidFill>
                          <a:effectLst/>
                          <a:latin typeface="+mn-lt"/>
                          <a:ea typeface="+mn-ea"/>
                          <a:cs typeface="+mn-cs"/>
                        </a:rPr>
                        <a:t>11:00</a:t>
                      </a:r>
                      <a:r>
                        <a:rPr lang="zh-CN" altLang="zh-TW" sz="1200" b="1" kern="1200" dirty="0">
                          <a:solidFill>
                            <a:schemeClr val="dk1"/>
                          </a:solidFill>
                          <a:effectLst/>
                          <a:latin typeface="+mn-lt"/>
                          <a:ea typeface="+mn-ea"/>
                          <a:cs typeface="+mn-cs"/>
                        </a:rPr>
                        <a:t>前往伊卡</a:t>
                      </a:r>
                      <a:endParaRPr lang="zh-TW" altLang="zh-TW" sz="1200" b="1" kern="1200" dirty="0">
                        <a:solidFill>
                          <a:schemeClr val="dk1"/>
                        </a:solidFill>
                        <a:effectLst/>
                        <a:latin typeface="+mn-lt"/>
                        <a:ea typeface="+mn-ea"/>
                        <a:cs typeface="+mn-cs"/>
                      </a:endParaRPr>
                    </a:p>
                    <a:p>
                      <a:pPr algn="just"/>
                      <a:r>
                        <a:rPr lang="en-US" altLang="zh-TW" sz="1200" b="1" kern="1200" dirty="0">
                          <a:solidFill>
                            <a:schemeClr val="dk1"/>
                          </a:solidFill>
                          <a:effectLst/>
                          <a:latin typeface="+mn-lt"/>
                          <a:ea typeface="+mn-ea"/>
                          <a:cs typeface="+mn-cs"/>
                        </a:rPr>
                        <a:t>12:00~13:30 las </a:t>
                      </a:r>
                      <a:r>
                        <a:rPr lang="en-US" altLang="zh-TW" sz="1200" b="1" kern="1200" dirty="0" err="1">
                          <a:solidFill>
                            <a:schemeClr val="dk1"/>
                          </a:solidFill>
                          <a:effectLst/>
                          <a:latin typeface="+mn-lt"/>
                          <a:ea typeface="+mn-ea"/>
                          <a:cs typeface="+mn-cs"/>
                        </a:rPr>
                        <a:t>dunas</a:t>
                      </a:r>
                      <a:r>
                        <a:rPr lang="en-US" altLang="zh-TW" sz="1200" b="1" kern="1200" dirty="0">
                          <a:solidFill>
                            <a:schemeClr val="dk1"/>
                          </a:solidFill>
                          <a:effectLst/>
                          <a:latin typeface="+mn-lt"/>
                          <a:ea typeface="+mn-ea"/>
                          <a:cs typeface="+mn-cs"/>
                        </a:rPr>
                        <a:t> </a:t>
                      </a:r>
                      <a:r>
                        <a:rPr lang="zh-CN" altLang="zh-TW" sz="1200" b="1" kern="1200" dirty="0">
                          <a:solidFill>
                            <a:schemeClr val="dk1"/>
                          </a:solidFill>
                          <a:effectLst/>
                          <a:latin typeface="+mn-lt"/>
                          <a:ea typeface="+mn-ea"/>
                          <a:cs typeface="+mn-cs"/>
                        </a:rPr>
                        <a:t>酒店午餐</a:t>
                      </a:r>
                      <a:endParaRPr lang="zh-TW" altLang="zh-TW" sz="1200" b="1" kern="1200" dirty="0">
                        <a:solidFill>
                          <a:schemeClr val="dk1"/>
                        </a:solidFill>
                        <a:effectLst/>
                        <a:latin typeface="+mn-lt"/>
                        <a:ea typeface="+mn-ea"/>
                        <a:cs typeface="+mn-cs"/>
                      </a:endParaRPr>
                    </a:p>
                    <a:p>
                      <a:pPr algn="just"/>
                      <a:r>
                        <a:rPr lang="en-US" altLang="zh-TW" sz="1200" b="1" kern="1200" dirty="0">
                          <a:solidFill>
                            <a:schemeClr val="dk1"/>
                          </a:solidFill>
                          <a:effectLst/>
                          <a:latin typeface="+mn-lt"/>
                          <a:ea typeface="+mn-ea"/>
                          <a:cs typeface="+mn-cs"/>
                        </a:rPr>
                        <a:t>15:00</a:t>
                      </a:r>
                      <a:r>
                        <a:rPr lang="zh-CN" altLang="zh-TW" sz="1200" b="1" kern="1200" dirty="0">
                          <a:solidFill>
                            <a:schemeClr val="dk1"/>
                          </a:solidFill>
                          <a:effectLst/>
                          <a:latin typeface="+mn-lt"/>
                          <a:ea typeface="+mn-ea"/>
                          <a:cs typeface="+mn-cs"/>
                        </a:rPr>
                        <a:t>瓦卡奇納</a:t>
                      </a:r>
                      <a:r>
                        <a:rPr lang="en-US" altLang="zh-TW" sz="1200" b="1" kern="1200" dirty="0">
                          <a:solidFill>
                            <a:schemeClr val="dk1"/>
                          </a:solidFill>
                          <a:effectLst/>
                          <a:latin typeface="+mn-lt"/>
                          <a:ea typeface="+mn-ea"/>
                          <a:cs typeface="+mn-cs"/>
                        </a:rPr>
                        <a:t> Huacachina </a:t>
                      </a:r>
                      <a:endParaRPr lang="zh-TW" altLang="zh-TW" sz="1200" b="1" kern="1200" dirty="0">
                        <a:solidFill>
                          <a:schemeClr val="dk1"/>
                        </a:solidFill>
                        <a:effectLst/>
                        <a:latin typeface="+mn-lt"/>
                        <a:ea typeface="+mn-ea"/>
                        <a:cs typeface="+mn-cs"/>
                      </a:endParaRPr>
                    </a:p>
                    <a:p>
                      <a:pPr algn="just"/>
                      <a:r>
                        <a:rPr lang="en-US" altLang="zh-TW" sz="1200" b="1" kern="1200" dirty="0">
                          <a:solidFill>
                            <a:schemeClr val="dk1"/>
                          </a:solidFill>
                          <a:effectLst/>
                          <a:latin typeface="+mn-lt"/>
                          <a:ea typeface="+mn-ea"/>
                          <a:cs typeface="+mn-cs"/>
                        </a:rPr>
                        <a:t>16:00 </a:t>
                      </a:r>
                      <a:r>
                        <a:rPr lang="zh-CN" altLang="zh-TW" sz="1200" b="1" kern="1200" dirty="0">
                          <a:solidFill>
                            <a:schemeClr val="dk1"/>
                          </a:solidFill>
                          <a:effectLst/>
                          <a:latin typeface="+mn-lt"/>
                          <a:ea typeface="+mn-ea"/>
                          <a:cs typeface="+mn-cs"/>
                        </a:rPr>
                        <a:t>返回</a:t>
                      </a:r>
                      <a:r>
                        <a:rPr lang="en-US" altLang="zh-TW" sz="1200" b="1" kern="1200" dirty="0" err="1">
                          <a:solidFill>
                            <a:schemeClr val="dk1"/>
                          </a:solidFill>
                          <a:effectLst/>
                          <a:latin typeface="+mn-lt"/>
                          <a:ea typeface="+mn-ea"/>
                          <a:cs typeface="+mn-cs"/>
                        </a:rPr>
                        <a:t>paracas</a:t>
                      </a:r>
                      <a:r>
                        <a:rPr lang="zh-CN" altLang="zh-TW" sz="1200" b="1" kern="1200" dirty="0">
                          <a:solidFill>
                            <a:schemeClr val="dk1"/>
                          </a:solidFill>
                          <a:effectLst/>
                          <a:latin typeface="+mn-lt"/>
                          <a:ea typeface="+mn-ea"/>
                          <a:cs typeface="+mn-cs"/>
                        </a:rPr>
                        <a:t>酒店</a:t>
                      </a:r>
                      <a:endParaRPr lang="zh-TW" altLang="zh-TW" sz="1200" b="1" kern="1200" dirty="0">
                        <a:solidFill>
                          <a:schemeClr val="dk1"/>
                        </a:solidFill>
                        <a:effectLst/>
                        <a:latin typeface="+mn-lt"/>
                        <a:ea typeface="+mn-ea"/>
                        <a:cs typeface="+mn-cs"/>
                      </a:endParaRPr>
                    </a:p>
                    <a:p>
                      <a:pPr algn="just"/>
                      <a:r>
                        <a:rPr lang="en-US" altLang="zh-TW" sz="1200" b="1" kern="1200" dirty="0">
                          <a:solidFill>
                            <a:schemeClr val="dk1"/>
                          </a:solidFill>
                          <a:effectLst/>
                          <a:latin typeface="+mn-lt"/>
                          <a:ea typeface="+mn-ea"/>
                          <a:cs typeface="+mn-cs"/>
                        </a:rPr>
                        <a:t>19:00</a:t>
                      </a:r>
                      <a:r>
                        <a:rPr lang="zh-CN" altLang="zh-TW" sz="1200" b="1" kern="1200" dirty="0">
                          <a:solidFill>
                            <a:schemeClr val="dk1"/>
                          </a:solidFill>
                          <a:effectLst/>
                          <a:latin typeface="+mn-lt"/>
                          <a:ea typeface="+mn-ea"/>
                          <a:cs typeface="+mn-cs"/>
                        </a:rPr>
                        <a:t>晚餐</a:t>
                      </a:r>
                      <a:r>
                        <a:rPr lang="zh-TW" altLang="zh-TW" sz="1200" b="1" dirty="0">
                          <a:effectLst/>
                        </a:rPr>
                        <a:t> </a:t>
                      </a:r>
                      <a:endParaRPr lang="zh-TW" altLang="en-US" sz="1200" b="1" dirty="0"/>
                    </a:p>
                  </a:txBody>
                  <a:tcP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zh-CN" altLang="zh-TW" sz="1400" b="1" kern="1200" dirty="0">
                          <a:solidFill>
                            <a:schemeClr val="accent2">
                              <a:lumMod val="50000"/>
                            </a:schemeClr>
                          </a:solidFill>
                          <a:effectLst/>
                          <a:latin typeface="+mn-lt"/>
                          <a:ea typeface="+mn-ea"/>
                          <a:cs typeface="+mn-cs"/>
                        </a:rPr>
                        <a:t>帕拉卡斯</a:t>
                      </a:r>
                      <a:r>
                        <a:rPr lang="en-US" altLang="zh-TW" sz="1400" b="1" kern="1200" dirty="0">
                          <a:solidFill>
                            <a:schemeClr val="accent2">
                              <a:lumMod val="50000"/>
                            </a:schemeClr>
                          </a:solidFill>
                          <a:effectLst/>
                          <a:latin typeface="+mn-lt"/>
                          <a:ea typeface="+mn-ea"/>
                          <a:cs typeface="+mn-cs"/>
                        </a:rPr>
                        <a:t>- </a:t>
                      </a:r>
                      <a:r>
                        <a:rPr lang="zh-CN" altLang="zh-TW" sz="1400" b="1" kern="1200" dirty="0">
                          <a:solidFill>
                            <a:schemeClr val="accent2">
                              <a:lumMod val="50000"/>
                            </a:schemeClr>
                          </a:solidFill>
                          <a:effectLst/>
                          <a:latin typeface="+mn-lt"/>
                          <a:ea typeface="+mn-ea"/>
                          <a:cs typeface="+mn-cs"/>
                        </a:rPr>
                        <a:t>伊卡</a:t>
                      </a:r>
                      <a:r>
                        <a:rPr lang="en-US" altLang="zh-TW" sz="1400" b="1" kern="1200" dirty="0">
                          <a:solidFill>
                            <a:schemeClr val="accent2">
                              <a:lumMod val="50000"/>
                            </a:schemeClr>
                          </a:solidFill>
                          <a:effectLst/>
                          <a:latin typeface="+mn-lt"/>
                          <a:ea typeface="+mn-ea"/>
                          <a:cs typeface="+mn-cs"/>
                        </a:rPr>
                        <a:t>- </a:t>
                      </a:r>
                      <a:r>
                        <a:rPr lang="zh-CN" altLang="zh-TW" sz="1400" b="1" kern="1200" dirty="0">
                          <a:solidFill>
                            <a:schemeClr val="accent2">
                              <a:lumMod val="50000"/>
                            </a:schemeClr>
                          </a:solidFill>
                          <a:effectLst/>
                          <a:latin typeface="+mn-lt"/>
                          <a:ea typeface="+mn-ea"/>
                          <a:cs typeface="+mn-cs"/>
                        </a:rPr>
                        <a:t>帕拉卡斯</a:t>
                      </a:r>
                      <a:endParaRPr lang="en-US" altLang="zh-CN" sz="1400" b="1" kern="1200" dirty="0">
                        <a:solidFill>
                          <a:schemeClr val="accent2">
                            <a:lumMod val="50000"/>
                          </a:schemeClr>
                        </a:solidFill>
                        <a:effectLst/>
                        <a:latin typeface="+mn-lt"/>
                        <a:ea typeface="+mn-ea"/>
                        <a:cs typeface="+mn-cs"/>
                      </a:endParaRPr>
                    </a:p>
                    <a:p>
                      <a:pPr algn="l">
                        <a:lnSpc>
                          <a:spcPts val="1700"/>
                        </a:lnSpc>
                        <a:spcAft>
                          <a:spcPts val="0"/>
                        </a:spcAft>
                      </a:pPr>
                      <a:r>
                        <a:rPr lang="zh-TW" sz="1400" b="1" dirty="0">
                          <a:effectLst/>
                          <a:latin typeface="Times New Roman" panose="02020603050405020304" pitchFamily="18" charset="0"/>
                          <a:ea typeface="PingFang TC" panose="020B0400000000000000" pitchFamily="34" charset="-120"/>
                          <a:cs typeface="Arial" panose="020B0604020202020204" pitchFamily="34" charset="0"/>
                        </a:rPr>
                        <a:t>上午</a:t>
                      </a:r>
                      <a:r>
                        <a:rPr lang="zh-TW" sz="1400" b="1" dirty="0">
                          <a:effectLst/>
                          <a:latin typeface="Times New Roman" panose="02020603050405020304" pitchFamily="18" charset="0"/>
                          <a:ea typeface="PingFang TC" panose="020B0400000000000000" pitchFamily="34" charset="-120"/>
                        </a:rPr>
                        <a:t>前往印加前的那斯卡文明地域</a:t>
                      </a:r>
                      <a:r>
                        <a:rPr lang="en-US" sz="1400" b="1" dirty="0">
                          <a:effectLst/>
                          <a:latin typeface="Times New Roman" panose="02020603050405020304" pitchFamily="18" charset="0"/>
                          <a:ea typeface="PingFang TC" panose="020B0400000000000000" pitchFamily="34" charset="-120"/>
                        </a:rPr>
                        <a:t>,</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納</a:t>
                      </a:r>
                      <a:r>
                        <a:rPr lang="zh-TW" sz="1400" b="1" dirty="0">
                          <a:effectLst/>
                          <a:latin typeface="Times New Roman" panose="02020603050405020304" pitchFamily="18" charset="0"/>
                          <a:ea typeface="PingFang TC" panose="020B0400000000000000" pitchFamily="34" charset="-120"/>
                        </a:rPr>
                        <a:t>斯卡</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線</a:t>
                      </a:r>
                      <a:r>
                        <a:rPr lang="zh-TW" sz="1400" b="1" dirty="0">
                          <a:effectLst/>
                          <a:latin typeface="Times New Roman" panose="02020603050405020304" pitchFamily="18" charset="0"/>
                          <a:ea typeface="PingFang TC" panose="020B0400000000000000" pitchFamily="34" charset="-120"/>
                        </a:rPr>
                        <a:t>被考</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証約</a:t>
                      </a:r>
                      <a:r>
                        <a:rPr lang="zh-TW" sz="1400" b="1" dirty="0">
                          <a:effectLst/>
                          <a:latin typeface="Times New Roman" panose="02020603050405020304" pitchFamily="18" charset="0"/>
                          <a:ea typeface="PingFang TC" panose="020B0400000000000000" pitchFamily="34" charset="-120"/>
                        </a:rPr>
                        <a:t>存在於西元前</a:t>
                      </a:r>
                      <a:r>
                        <a:rPr lang="en-US" sz="1400" b="1" dirty="0">
                          <a:effectLst/>
                          <a:latin typeface="Times New Roman" panose="02020603050405020304" pitchFamily="18" charset="0"/>
                          <a:ea typeface="PingFang TC" panose="020B0400000000000000" pitchFamily="34" charset="-120"/>
                        </a:rPr>
                        <a:t>2000</a:t>
                      </a:r>
                      <a:r>
                        <a:rPr lang="zh-TW" sz="1400" b="1" dirty="0">
                          <a:effectLst/>
                          <a:latin typeface="Times New Roman" panose="02020603050405020304" pitchFamily="18" charset="0"/>
                          <a:ea typeface="PingFang TC" panose="020B0400000000000000" pitchFamily="34" charset="-120"/>
                        </a:rPr>
                        <a:t>年至西元六百年</a:t>
                      </a:r>
                      <a:r>
                        <a:rPr lang="en-US" sz="1400" b="1" dirty="0">
                          <a:effectLst/>
                          <a:latin typeface="Times New Roman" panose="02020603050405020304" pitchFamily="18" charset="0"/>
                          <a:ea typeface="PingFang TC" panose="020B0400000000000000" pitchFamily="34" charset="-120"/>
                        </a:rPr>
                        <a:t>,</a:t>
                      </a:r>
                      <a:r>
                        <a:rPr lang="zh-TW" sz="1400" b="1" dirty="0">
                          <a:effectLst/>
                          <a:latin typeface="Times New Roman" panose="02020603050405020304" pitchFamily="18" charset="0"/>
                          <a:ea typeface="PingFang TC" panose="020B0400000000000000" pitchFamily="34" charset="-120"/>
                        </a:rPr>
                        <a:t>地面上的巨型</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圖</a:t>
                      </a:r>
                      <a:r>
                        <a:rPr lang="zh-TW" sz="1400" b="1" dirty="0">
                          <a:effectLst/>
                          <a:latin typeface="Times New Roman" panose="02020603050405020304" pitchFamily="18" charset="0"/>
                          <a:ea typeface="PingFang TC" panose="020B0400000000000000" pitchFamily="34" charset="-120"/>
                        </a:rPr>
                        <a:t>案，是由</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幾</a:t>
                      </a:r>
                      <a:r>
                        <a:rPr lang="zh-TW" sz="1400" b="1" dirty="0">
                          <a:effectLst/>
                          <a:latin typeface="Times New Roman" panose="02020603050405020304" pitchFamily="18" charset="0"/>
                          <a:ea typeface="PingFang TC" panose="020B0400000000000000" pitchFamily="34" charset="-120"/>
                        </a:rPr>
                        <a:t>何</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線條</a:t>
                      </a:r>
                      <a:r>
                        <a:rPr lang="zh-TW" sz="1400" b="1" dirty="0">
                          <a:effectLst/>
                          <a:latin typeface="Times New Roman" panose="02020603050405020304" pitchFamily="18" charset="0"/>
                          <a:ea typeface="PingFang TC" panose="020B0400000000000000" pitchFamily="34" charset="-120"/>
                        </a:rPr>
                        <a:t>所</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構</a:t>
                      </a:r>
                      <a:r>
                        <a:rPr lang="zh-TW" sz="1400" b="1" dirty="0">
                          <a:effectLst/>
                          <a:latin typeface="Times New Roman" panose="02020603050405020304" pitchFamily="18" charset="0"/>
                          <a:ea typeface="PingFang TC" panose="020B0400000000000000" pitchFamily="34" charset="-120"/>
                        </a:rPr>
                        <a:t>成，</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繪製</a:t>
                      </a:r>
                      <a:r>
                        <a:rPr lang="zh-TW" sz="1400" b="1" dirty="0">
                          <a:effectLst/>
                          <a:latin typeface="Times New Roman" panose="02020603050405020304" pitchFamily="18" charset="0"/>
                          <a:ea typeface="PingFang TC" panose="020B0400000000000000" pitchFamily="34" charset="-120"/>
                        </a:rPr>
                        <a:t>的</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圖</a:t>
                      </a:r>
                      <a:r>
                        <a:rPr lang="zh-TW" sz="1400" b="1" dirty="0">
                          <a:effectLst/>
                          <a:latin typeface="Times New Roman" panose="02020603050405020304" pitchFamily="18" charset="0"/>
                          <a:ea typeface="PingFang TC" panose="020B0400000000000000" pitchFamily="34" charset="-120"/>
                        </a:rPr>
                        <a:t>案高</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達</a:t>
                      </a:r>
                      <a:r>
                        <a:rPr lang="en-US" sz="1400" b="1" dirty="0">
                          <a:effectLst/>
                          <a:latin typeface="PingFang TC" panose="020B0400000000000000" pitchFamily="34" charset="-120"/>
                          <a:ea typeface="微軟正黑體" panose="020B0604030504040204" pitchFamily="34" charset="-120"/>
                        </a:rPr>
                        <a:t>700</a:t>
                      </a:r>
                      <a:r>
                        <a:rPr lang="zh-TW" sz="1400" b="1" dirty="0">
                          <a:effectLst/>
                          <a:latin typeface="Times New Roman" panose="02020603050405020304" pitchFamily="18" charset="0"/>
                          <a:ea typeface="PingFang TC" panose="020B0400000000000000" pitchFamily="34" charset="-120"/>
                        </a:rPr>
                        <a:t>多幅。最大幅的</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動</a:t>
                      </a:r>
                      <a:r>
                        <a:rPr lang="zh-TW" sz="1400" b="1" dirty="0">
                          <a:effectLst/>
                          <a:latin typeface="Times New Roman" panose="02020603050405020304" pitchFamily="18" charset="0"/>
                          <a:ea typeface="PingFang TC" panose="020B0400000000000000" pitchFamily="34" charset="-120"/>
                        </a:rPr>
                        <a:t>植物</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繪畫總長為</a:t>
                      </a:r>
                      <a:r>
                        <a:rPr lang="en-US" sz="1400" b="1" dirty="0">
                          <a:effectLst/>
                          <a:latin typeface="PingFang TC" panose="020B0400000000000000" pitchFamily="34" charset="-120"/>
                          <a:ea typeface="微軟正黑體" panose="020B0604030504040204" pitchFamily="34" charset="-120"/>
                        </a:rPr>
                        <a:t>280</a:t>
                      </a:r>
                      <a:r>
                        <a:rPr lang="zh-TW" sz="1400" b="1" dirty="0">
                          <a:effectLst/>
                          <a:latin typeface="Times New Roman" panose="02020603050405020304" pitchFamily="18" charset="0"/>
                          <a:ea typeface="PingFang TC" panose="020B0400000000000000" pitchFamily="34" charset="-120"/>
                        </a:rPr>
                        <a:t>米，</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幾</a:t>
                      </a:r>
                      <a:r>
                        <a:rPr lang="zh-TW" sz="1400" b="1" dirty="0">
                          <a:effectLst/>
                          <a:latin typeface="Times New Roman" panose="02020603050405020304" pitchFamily="18" charset="0"/>
                          <a:ea typeface="PingFang TC" panose="020B0400000000000000" pitchFamily="34" charset="-120"/>
                        </a:rPr>
                        <a:t>何</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圖</a:t>
                      </a:r>
                      <a:r>
                        <a:rPr lang="zh-TW" sz="1400" b="1" dirty="0">
                          <a:effectLst/>
                          <a:latin typeface="Times New Roman" panose="02020603050405020304" pitchFamily="18" charset="0"/>
                          <a:ea typeface="PingFang TC" panose="020B0400000000000000" pitchFamily="34" charset="-120"/>
                        </a:rPr>
                        <a:t>形最大幅的</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繪畫為</a:t>
                      </a:r>
                      <a:r>
                        <a:rPr lang="zh-TW" sz="1400" b="1" dirty="0">
                          <a:effectLst/>
                          <a:latin typeface="Times New Roman" panose="02020603050405020304" pitchFamily="18" charset="0"/>
                          <a:ea typeface="PingFang TC" panose="020B0400000000000000" pitchFamily="34" charset="-120"/>
                        </a:rPr>
                        <a:t>一</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長</a:t>
                      </a:r>
                      <a:r>
                        <a:rPr lang="en-US" sz="1400" b="1" dirty="0">
                          <a:effectLst/>
                          <a:latin typeface="PingFang TC" panose="020B0400000000000000" pitchFamily="34" charset="-120"/>
                          <a:ea typeface="微軟正黑體" panose="020B0604030504040204" pitchFamily="34" charset="-120"/>
                        </a:rPr>
                        <a:t>50</a:t>
                      </a:r>
                      <a:r>
                        <a:rPr lang="zh-TW" sz="1400" b="1" dirty="0">
                          <a:effectLst/>
                          <a:latin typeface="Times New Roman" panose="02020603050405020304" pitchFamily="18" charset="0"/>
                          <a:ea typeface="PingFang TC" panose="020B0400000000000000" pitchFamily="34" charset="-120"/>
                        </a:rPr>
                        <a:t>米的箭</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頭</a:t>
                      </a:r>
                      <a:r>
                        <a:rPr lang="zh-TW" sz="1400" b="1" dirty="0">
                          <a:effectLst/>
                          <a:latin typeface="Times New Roman" panose="02020603050405020304" pitchFamily="18" charset="0"/>
                          <a:ea typeface="PingFang TC" panose="020B0400000000000000" pitchFamily="34" charset="-120"/>
                        </a:rPr>
                        <a:t>符</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號</a:t>
                      </a:r>
                      <a:r>
                        <a:rPr lang="zh-TW" sz="1400" b="1" dirty="0">
                          <a:effectLst/>
                          <a:latin typeface="Times New Roman" panose="02020603050405020304" pitchFamily="18" charset="0"/>
                          <a:ea typeface="PingFang TC" panose="020B0400000000000000" pitchFamily="34" charset="-120"/>
                        </a:rPr>
                        <a:t>。前往</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納</a:t>
                      </a:r>
                      <a:r>
                        <a:rPr lang="zh-TW" sz="1400" b="1" dirty="0">
                          <a:effectLst/>
                          <a:latin typeface="Times New Roman" panose="02020603050405020304" pitchFamily="18" charset="0"/>
                          <a:ea typeface="PingFang TC" panose="020B0400000000000000" pitchFamily="34" charset="-120"/>
                        </a:rPr>
                        <a:t>斯卡的路上有一座【</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觀</a:t>
                      </a:r>
                      <a:r>
                        <a:rPr lang="zh-TW" sz="1400" b="1" dirty="0">
                          <a:effectLst/>
                          <a:latin typeface="Times New Roman" panose="02020603050405020304" pitchFamily="18" charset="0"/>
                          <a:ea typeface="PingFang TC" panose="020B0400000000000000" pitchFamily="34" charset="-120"/>
                        </a:rPr>
                        <a:t>景台</a:t>
                      </a:r>
                      <a:r>
                        <a:rPr lang="en-US" sz="1400" b="1" dirty="0" err="1">
                          <a:effectLst/>
                          <a:latin typeface="Times New Roman" panose="02020603050405020304" pitchFamily="18" charset="0"/>
                          <a:ea typeface="PingFang TC" panose="020B0400000000000000" pitchFamily="34" charset="-120"/>
                        </a:rPr>
                        <a:t>Mirador</a:t>
                      </a:r>
                      <a:r>
                        <a:rPr lang="zh-TW" sz="1400" b="1" dirty="0">
                          <a:effectLst/>
                          <a:latin typeface="Times New Roman" panose="02020603050405020304" pitchFamily="18" charset="0"/>
                          <a:ea typeface="PingFang TC" panose="020B0400000000000000" pitchFamily="34" charset="-120"/>
                        </a:rPr>
                        <a:t>】在此</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觀</a:t>
                      </a:r>
                      <a:r>
                        <a:rPr lang="zh-TW" sz="1400" b="1" dirty="0">
                          <a:effectLst/>
                          <a:latin typeface="Times New Roman" panose="02020603050405020304" pitchFamily="18" charset="0"/>
                          <a:ea typeface="PingFang TC" panose="020B0400000000000000" pitchFamily="34" charset="-120"/>
                        </a:rPr>
                        <a:t>看台能</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觀</a:t>
                      </a:r>
                      <a:r>
                        <a:rPr lang="zh-TW" sz="1400" b="1" dirty="0">
                          <a:effectLst/>
                          <a:latin typeface="Times New Roman" panose="02020603050405020304" pitchFamily="18" charset="0"/>
                          <a:ea typeface="PingFang TC" panose="020B0400000000000000" pitchFamily="34" charset="-120"/>
                        </a:rPr>
                        <a:t>看到</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兩</a:t>
                      </a:r>
                      <a:r>
                        <a:rPr lang="zh-TW" sz="1400" b="1" dirty="0">
                          <a:effectLst/>
                          <a:latin typeface="Times New Roman" panose="02020603050405020304" pitchFamily="18" charset="0"/>
                          <a:ea typeface="PingFang TC" panose="020B0400000000000000" pitchFamily="34" charset="-120"/>
                        </a:rPr>
                        <a:t>幅地</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畫</a:t>
                      </a:r>
                      <a:r>
                        <a:rPr lang="zh-TW" sz="1400" b="1" dirty="0">
                          <a:effectLst/>
                          <a:latin typeface="Times New Roman" panose="02020603050405020304" pitchFamily="18" charset="0"/>
                          <a:ea typeface="PingFang TC" panose="020B0400000000000000" pitchFamily="34" charset="-120"/>
                        </a:rPr>
                        <a:t>，怪手、</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樹</a:t>
                      </a:r>
                      <a:r>
                        <a:rPr lang="zh-TW" sz="1400" b="1" dirty="0">
                          <a:effectLst/>
                          <a:latin typeface="Times New Roman" panose="02020603050405020304" pitchFamily="18" charset="0"/>
                          <a:ea typeface="PingFang TC" panose="020B0400000000000000" pitchFamily="34" charset="-120"/>
                        </a:rPr>
                        <a:t>以及蜥蜴等。抵</a:t>
                      </a:r>
                      <a:r>
                        <a:rPr lang="zh-Hant" altLang="en-US" sz="1400" b="1" dirty="0">
                          <a:effectLst/>
                          <a:latin typeface="Times New Roman" panose="02020603050405020304" pitchFamily="18" charset="0"/>
                          <a:ea typeface="PingFang TC" panose="020B0400000000000000" pitchFamily="34" charset="-120"/>
                        </a:rPr>
                        <a:t>達皮斯科</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機場</a:t>
                      </a:r>
                      <a:r>
                        <a:rPr lang="zh-Hant" altLang="en-US" sz="1400" b="1" dirty="0">
                          <a:effectLst/>
                          <a:latin typeface="Times New Roman" panose="02020603050405020304" pitchFamily="18" charset="0"/>
                          <a:ea typeface="PingFang TC" panose="020B0400000000000000" pitchFamily="34" charset="-120"/>
                          <a:cs typeface="Arial" panose="020B0604020202020204" pitchFamily="34" charset="0"/>
                        </a:rPr>
                        <a:t>乘坐小飛機</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空中之旅</a:t>
                      </a:r>
                      <a:r>
                        <a:rPr lang="en-US" sz="1400" b="1" dirty="0">
                          <a:effectLst/>
                          <a:latin typeface="Times New Roman" panose="02020603050405020304" pitchFamily="18" charset="0"/>
                          <a:ea typeface="PingFang TC" panose="020B0400000000000000" pitchFamily="34" charset="-120"/>
                          <a:cs typeface="Arial" panose="020B0604020202020204" pitchFamily="34" charset="0"/>
                        </a:rPr>
                        <a:t>,</a:t>
                      </a:r>
                      <a:r>
                        <a:rPr lang="zh-Hant" altLang="en-US" sz="1400" b="1" dirty="0">
                          <a:effectLst/>
                          <a:latin typeface="Times New Roman" panose="02020603050405020304" pitchFamily="18" charset="0"/>
                          <a:ea typeface="PingFang TC" panose="020B0400000000000000" pitchFamily="34" charset="-120"/>
                          <a:cs typeface="Arial" panose="020B0604020202020204" pitchFamily="34" charset="0"/>
                        </a:rPr>
                        <a:t>展開</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那斯卡</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觀賞</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神秘大地</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畫</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，空中</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遊覧專機</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在空中欣</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賞</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於地面上</a:t>
                      </a:r>
                      <a:r>
                        <a:rPr lang="en-US" sz="1400" b="1" dirty="0">
                          <a:effectLst/>
                          <a:latin typeface="Times New Roman" panose="02020603050405020304" pitchFamily="18" charset="0"/>
                          <a:ea typeface="PingFang TC" panose="020B0400000000000000" pitchFamily="34" charset="-120"/>
                          <a:cs typeface="Arial" panose="020B0604020202020204" pitchFamily="34" charset="0"/>
                        </a:rPr>
                        <a:t>50</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公里</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範圍</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的巨大神秘的</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幾</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何、</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動</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物地</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畫圖</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案奇</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觀</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（全</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區聯</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合</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國訂為</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人</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類</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文化</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財</a:t>
                      </a:r>
                      <a:r>
                        <a:rPr lang="zh-TW" sz="1400" b="1" dirty="0">
                          <a:effectLst/>
                          <a:latin typeface="Times New Roman" panose="02020603050405020304" pitchFamily="18" charset="0"/>
                          <a:ea typeface="PingFang TC" panose="020B0400000000000000" pitchFamily="34" charset="-120"/>
                          <a:cs typeface="SimSun" panose="02010600030101010101" pitchFamily="2" charset="-122"/>
                        </a:rPr>
                        <a:t>產</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保</a:t>
                      </a:r>
                      <a:r>
                        <a:rPr lang="zh-TW" sz="1400" b="1" dirty="0">
                          <a:effectLst/>
                          <a:latin typeface="Times New Roman" panose="02020603050405020304" pitchFamily="18" charset="0"/>
                          <a:ea typeface="PingFang TC" panose="020B0400000000000000" pitchFamily="34" charset="-120"/>
                          <a:cs typeface="MS Mincho" panose="02020609040205080304" pitchFamily="49" charset="-128"/>
                        </a:rPr>
                        <a:t>護區</a:t>
                      </a:r>
                      <a:r>
                        <a:rPr lang="zh-TW" sz="1400" b="1" dirty="0">
                          <a:effectLst/>
                          <a:latin typeface="Times New Roman" panose="02020603050405020304" pitchFamily="18" charset="0"/>
                          <a:ea typeface="PingFang TC" panose="020B0400000000000000" pitchFamily="34" charset="-120"/>
                          <a:cs typeface="Arial" panose="020B0604020202020204" pitchFamily="34" charset="0"/>
                        </a:rPr>
                        <a:t>）。</a:t>
                      </a:r>
                      <a:endParaRPr lang="zh-TW" sz="1400" dirty="0">
                        <a:effectLst/>
                        <a:latin typeface="Times New Roman" panose="02020603050405020304" pitchFamily="18" charset="0"/>
                        <a:ea typeface="微軟正黑體" panose="020B0604030504040204" pitchFamily="34" charset="-120"/>
                      </a:endParaRPr>
                    </a:p>
                  </a:txBody>
                  <a:tcPr marL="114935" marR="114935" marT="90170" marB="90170"/>
                </a:tc>
                <a:tc>
                  <a:txBody>
                    <a:bodyPr/>
                    <a:lstStyle/>
                    <a:p>
                      <a:pPr algn="ctr"/>
                      <a:r>
                        <a:rPr lang="zh-CN" altLang="zh-TW" sz="1400" b="0" kern="1200" dirty="0">
                          <a:solidFill>
                            <a:srgbClr val="002060"/>
                          </a:solidFill>
                          <a:effectLst/>
                          <a:latin typeface="+mn-lt"/>
                          <a:ea typeface="+mn-ea"/>
                          <a:cs typeface="+mn-cs"/>
                        </a:rPr>
                        <a:t>酒店早餐</a:t>
                      </a:r>
                      <a:endParaRPr lang="zh-TW" altLang="zh-TW" sz="1400" b="0" kern="1200" dirty="0">
                        <a:solidFill>
                          <a:srgbClr val="002060"/>
                        </a:solidFill>
                        <a:effectLst/>
                        <a:latin typeface="+mn-lt"/>
                        <a:ea typeface="+mn-ea"/>
                        <a:cs typeface="+mn-cs"/>
                      </a:endParaRPr>
                    </a:p>
                    <a:p>
                      <a:r>
                        <a:rPr lang="es-PE" altLang="zh-TW" sz="1600" b="1" kern="1200" dirty="0">
                          <a:solidFill>
                            <a:srgbClr val="0070C0"/>
                          </a:solidFill>
                          <a:effectLst/>
                          <a:latin typeface="+mn-lt"/>
                          <a:ea typeface="+mn-ea"/>
                          <a:cs typeface="+mn-cs"/>
                        </a:rPr>
                        <a:t> </a:t>
                      </a:r>
                      <a:endParaRPr lang="zh-TW" altLang="zh-TW" sz="1600" b="1" kern="1200" dirty="0">
                        <a:solidFill>
                          <a:srgbClr val="0070C0"/>
                        </a:solidFill>
                        <a:effectLst/>
                        <a:latin typeface="+mn-lt"/>
                        <a:ea typeface="+mn-ea"/>
                        <a:cs typeface="+mn-cs"/>
                      </a:endParaRPr>
                    </a:p>
                    <a:p>
                      <a:pPr algn="ctr"/>
                      <a:r>
                        <a:rPr lang="es-PE" altLang="zh-TW" sz="1600" b="1" kern="1200" dirty="0">
                          <a:solidFill>
                            <a:srgbClr val="0070C0"/>
                          </a:solidFill>
                          <a:effectLst/>
                          <a:latin typeface="+mn-lt"/>
                          <a:ea typeface="+mn-ea"/>
                          <a:cs typeface="+mn-cs"/>
                        </a:rPr>
                        <a:t>Las dunas</a:t>
                      </a:r>
                    </a:p>
                    <a:p>
                      <a:pPr algn="ctr"/>
                      <a:r>
                        <a:rPr lang="zh-CN" altLang="zh-TW" sz="1600" b="1" kern="1200" dirty="0">
                          <a:solidFill>
                            <a:srgbClr val="0070C0"/>
                          </a:solidFill>
                          <a:effectLst/>
                          <a:latin typeface="+mn-lt"/>
                          <a:ea typeface="+mn-ea"/>
                          <a:cs typeface="+mn-cs"/>
                        </a:rPr>
                        <a:t>酒店午餐</a:t>
                      </a:r>
                      <a:endParaRPr lang="zh-TW" altLang="zh-TW" sz="1600" b="1" kern="1200" dirty="0">
                        <a:solidFill>
                          <a:srgbClr val="0070C0"/>
                        </a:solidFill>
                        <a:effectLst/>
                        <a:latin typeface="+mn-lt"/>
                        <a:ea typeface="+mn-ea"/>
                        <a:cs typeface="+mn-cs"/>
                      </a:endParaRPr>
                    </a:p>
                    <a:p>
                      <a:pPr algn="ctr"/>
                      <a:r>
                        <a:rPr lang="es-PE" altLang="zh-TW" sz="1600" b="1" kern="1200" dirty="0">
                          <a:solidFill>
                            <a:srgbClr val="0070C0"/>
                          </a:solidFill>
                          <a:effectLst/>
                          <a:latin typeface="+mn-lt"/>
                          <a:ea typeface="+mn-ea"/>
                          <a:cs typeface="+mn-cs"/>
                        </a:rPr>
                        <a:t> </a:t>
                      </a:r>
                      <a:r>
                        <a:rPr lang="zh-Hant" altLang="en-US" sz="1400" b="0" kern="1200" dirty="0">
                          <a:solidFill>
                            <a:schemeClr val="dk1"/>
                          </a:solidFill>
                          <a:effectLst/>
                          <a:latin typeface="+mn-lt"/>
                          <a:ea typeface="+mn-ea"/>
                          <a:cs typeface="+mn-cs"/>
                        </a:rPr>
                        <a:t>晚餐</a:t>
                      </a:r>
                      <a:endParaRPr lang="zh-TW" altLang="zh-TW" sz="1400" b="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Hant" altLang="en-US" sz="1400" b="1" kern="1200" dirty="0">
                          <a:solidFill>
                            <a:schemeClr val="dk1"/>
                          </a:solidFill>
                          <a:effectLst/>
                          <a:latin typeface="+mn-lt"/>
                          <a:ea typeface="+mn-ea"/>
                          <a:cs typeface="+mn-cs"/>
                        </a:rPr>
                        <a:t>飯店內用</a:t>
                      </a:r>
                      <a:endParaRPr lang="en-US" altLang="zh-TW" sz="1400" b="1" kern="1200" dirty="0">
                        <a:solidFill>
                          <a:schemeClr val="dk1"/>
                        </a:solidFill>
                        <a:effectLst/>
                        <a:latin typeface="+mn-lt"/>
                        <a:ea typeface="+mn-ea"/>
                        <a:cs typeface="+mn-cs"/>
                      </a:endParaRPr>
                    </a:p>
                    <a:p>
                      <a:pPr algn="ctr"/>
                      <a:r>
                        <a:rPr lang="zh-TW" altLang="zh-TW" sz="1400" b="0" dirty="0">
                          <a:solidFill>
                            <a:srgbClr val="002060"/>
                          </a:solidFill>
                          <a:effectLst/>
                        </a:rPr>
                        <a:t> </a:t>
                      </a:r>
                      <a:endParaRPr lang="zh-TW" altLang="en-US" sz="1400" b="0" dirty="0">
                        <a:solidFill>
                          <a:srgbClr val="002060"/>
                        </a:solidFill>
                      </a:endParaRPr>
                    </a:p>
                  </a:txBody>
                  <a:tcPr/>
                </a:tc>
                <a:tc>
                  <a:txBody>
                    <a:bodyPr/>
                    <a:lstStyle/>
                    <a:p>
                      <a:pPr algn="ctr"/>
                      <a:r>
                        <a:rPr lang="zh-CN" altLang="zh-TW" sz="1800" b="1" kern="1200" dirty="0">
                          <a:solidFill>
                            <a:schemeClr val="dk1"/>
                          </a:solidFill>
                          <a:effectLst/>
                          <a:latin typeface="+mn-lt"/>
                          <a:ea typeface="+mn-ea"/>
                          <a:cs typeface="+mn-cs"/>
                        </a:rPr>
                        <a:t>鳥島</a:t>
                      </a:r>
                      <a:endParaRPr lang="en-US" altLang="zh-CN" sz="1800" b="1" kern="1200" dirty="0">
                        <a:solidFill>
                          <a:schemeClr val="dk1"/>
                        </a:solidFill>
                        <a:effectLst/>
                        <a:latin typeface="+mn-lt"/>
                        <a:ea typeface="+mn-ea"/>
                        <a:cs typeface="+mn-cs"/>
                      </a:endParaRPr>
                    </a:p>
                    <a:p>
                      <a:pPr algn="ctr"/>
                      <a:r>
                        <a:rPr lang="en-US" altLang="zh-TW" sz="1600" b="1" kern="1200" dirty="0">
                          <a:solidFill>
                            <a:schemeClr val="dk1"/>
                          </a:solidFill>
                          <a:effectLst/>
                          <a:latin typeface="+mn-lt"/>
                          <a:ea typeface="+mn-ea"/>
                          <a:cs typeface="+mn-cs"/>
                        </a:rPr>
                        <a:t>Hotel </a:t>
                      </a:r>
                      <a:r>
                        <a:rPr lang="en-US" altLang="zh-TW" sz="1600" b="1" kern="1200" dirty="0" err="1">
                          <a:solidFill>
                            <a:schemeClr val="dk1"/>
                          </a:solidFill>
                          <a:effectLst/>
                          <a:latin typeface="+mn-lt"/>
                          <a:ea typeface="+mn-ea"/>
                          <a:cs typeface="+mn-cs"/>
                        </a:rPr>
                        <a:t>Paracas</a:t>
                      </a:r>
                      <a:r>
                        <a:rPr lang="en-US" altLang="zh-TW" sz="1600" b="1" kern="1200" dirty="0">
                          <a:solidFill>
                            <a:schemeClr val="dk1"/>
                          </a:solidFill>
                          <a:effectLst/>
                          <a:latin typeface="+mn-lt"/>
                          <a:ea typeface="+mn-ea"/>
                          <a:cs typeface="+mn-cs"/>
                        </a:rPr>
                        <a:t>, a Luxury Collection Resort</a:t>
                      </a:r>
                      <a:endParaRPr lang="zh-TW" altLang="en-US" sz="1600" b="1" dirty="0"/>
                    </a:p>
                  </a:txBody>
                  <a:tcPr/>
                </a:tc>
                <a:extLst>
                  <a:ext uri="{0D108BD9-81ED-4DB2-BD59-A6C34878D82A}">
                    <a16:rowId xmlns:a16="http://schemas.microsoft.com/office/drawing/2014/main" xmlns="" val="424028905"/>
                  </a:ext>
                </a:extLst>
              </a:tr>
            </a:tbl>
          </a:graphicData>
        </a:graphic>
      </p:graphicFrame>
    </p:spTree>
    <p:extLst>
      <p:ext uri="{BB962C8B-B14F-4D97-AF65-F5344CB8AC3E}">
        <p14:creationId xmlns:p14="http://schemas.microsoft.com/office/powerpoint/2010/main" val="189297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3ED4E93-B2E1-EB47-A4B5-084A67E8DB50}"/>
              </a:ext>
            </a:extLst>
          </p:cNvPr>
          <p:cNvSpPr>
            <a:spLocks noGrp="1"/>
          </p:cNvSpPr>
          <p:nvPr>
            <p:ph type="title"/>
          </p:nvPr>
        </p:nvSpPr>
        <p:spPr>
          <a:xfrm>
            <a:off x="1233278" y="188640"/>
            <a:ext cx="9737935" cy="1411560"/>
          </a:xfrm>
        </p:spPr>
        <p:txBody>
          <a:bodyPr>
            <a:noAutofit/>
          </a:bodyPr>
          <a:lstStyle/>
          <a:p>
            <a:r>
              <a:rPr lang="es-PE" altLang="zh-TW" sz="1200" b="1" dirty="0"/>
              <a:t/>
            </a:r>
            <a:br>
              <a:rPr lang="es-PE" altLang="zh-TW" sz="1200" b="1" dirty="0"/>
            </a:br>
            <a:r>
              <a:rPr lang="zh-TW" altLang="zh-TW" sz="1200" dirty="0"/>
              <a:t/>
            </a:r>
            <a:br>
              <a:rPr lang="zh-TW" altLang="zh-TW" sz="1200" dirty="0"/>
            </a:br>
            <a:endParaRPr kumimoji="1" lang="zh-TW" altLang="en-US" sz="1200" dirty="0">
              <a:solidFill>
                <a:srgbClr val="0070C0"/>
              </a:solidFill>
            </a:endParaRPr>
          </a:p>
        </p:txBody>
      </p:sp>
      <p:graphicFrame>
        <p:nvGraphicFramePr>
          <p:cNvPr id="7" name="表格 6">
            <a:extLst>
              <a:ext uri="{FF2B5EF4-FFF2-40B4-BE49-F238E27FC236}">
                <a16:creationId xmlns:a16="http://schemas.microsoft.com/office/drawing/2014/main" xmlns="" id="{2D1766E6-AF49-3B48-9C88-319AB076A326}"/>
              </a:ext>
            </a:extLst>
          </p:cNvPr>
          <p:cNvGraphicFramePr>
            <a:graphicFrameLocks noGrp="1"/>
          </p:cNvGraphicFramePr>
          <p:nvPr>
            <p:extLst>
              <p:ext uri="{D42A27DB-BD31-4B8C-83A1-F6EECF244321}">
                <p14:modId xmlns:p14="http://schemas.microsoft.com/office/powerpoint/2010/main" val="1336729979"/>
              </p:ext>
            </p:extLst>
          </p:nvPr>
        </p:nvGraphicFramePr>
        <p:xfrm>
          <a:off x="117749" y="116632"/>
          <a:ext cx="11988000" cy="6835025"/>
        </p:xfrm>
        <a:graphic>
          <a:graphicData uri="http://schemas.openxmlformats.org/drawingml/2006/table">
            <a:tbl>
              <a:tblPr firstRow="1" bandRow="1">
                <a:tableStyleId>{5C22544A-7EE6-4342-B048-85BDC9FD1C3A}</a:tableStyleId>
              </a:tblPr>
              <a:tblGrid>
                <a:gridCol w="2488076">
                  <a:extLst>
                    <a:ext uri="{9D8B030D-6E8A-4147-A177-3AD203B41FA5}">
                      <a16:colId xmlns:a16="http://schemas.microsoft.com/office/drawing/2014/main" xmlns="" val="4207459854"/>
                    </a:ext>
                  </a:extLst>
                </a:gridCol>
                <a:gridCol w="6484076">
                  <a:extLst>
                    <a:ext uri="{9D8B030D-6E8A-4147-A177-3AD203B41FA5}">
                      <a16:colId xmlns:a16="http://schemas.microsoft.com/office/drawing/2014/main" xmlns="" val="1774592337"/>
                    </a:ext>
                  </a:extLst>
                </a:gridCol>
                <a:gridCol w="1334604">
                  <a:extLst>
                    <a:ext uri="{9D8B030D-6E8A-4147-A177-3AD203B41FA5}">
                      <a16:colId xmlns:a16="http://schemas.microsoft.com/office/drawing/2014/main" xmlns="" val="1939051188"/>
                    </a:ext>
                  </a:extLst>
                </a:gridCol>
                <a:gridCol w="1681244">
                  <a:extLst>
                    <a:ext uri="{9D8B030D-6E8A-4147-A177-3AD203B41FA5}">
                      <a16:colId xmlns:a16="http://schemas.microsoft.com/office/drawing/2014/main" xmlns="" val="240750125"/>
                    </a:ext>
                  </a:extLst>
                </a:gridCol>
              </a:tblGrid>
              <a:tr h="381970">
                <a:tc>
                  <a:txBody>
                    <a:bodyPr/>
                    <a:lstStyle/>
                    <a:p>
                      <a:pPr algn="ctr"/>
                      <a:r>
                        <a:rPr lang="zh-Hant" altLang="en-US" sz="1800" b="1" dirty="0"/>
                        <a:t>日期</a:t>
                      </a:r>
                      <a:endParaRPr lang="zh-TW" altLang="en-US" sz="1800" b="1" dirty="0"/>
                    </a:p>
                  </a:txBody>
                  <a:tcPr marL="91706" marR="91706" marT="45852" marB="45852"/>
                </a:tc>
                <a:tc>
                  <a:txBody>
                    <a:bodyPr/>
                    <a:lstStyle/>
                    <a:p>
                      <a:pPr algn="ctr"/>
                      <a:r>
                        <a:rPr lang="zh-Hant" altLang="en-US" sz="1800" b="1" dirty="0"/>
                        <a:t>行程內容</a:t>
                      </a:r>
                      <a:endParaRPr lang="zh-TW" altLang="en-US" sz="1800" b="1" dirty="0"/>
                    </a:p>
                  </a:txBody>
                  <a:tcPr marL="91706" marR="91706" marT="45852" marB="45852"/>
                </a:tc>
                <a:tc>
                  <a:txBody>
                    <a:bodyPr/>
                    <a:lstStyle/>
                    <a:p>
                      <a:pPr algn="ctr"/>
                      <a:r>
                        <a:rPr lang="zh-Hant" altLang="en-US" sz="1800" b="1" dirty="0"/>
                        <a:t>餐食餐廳</a:t>
                      </a:r>
                      <a:endParaRPr lang="zh-TW" altLang="en-US" sz="1800" b="1" dirty="0"/>
                    </a:p>
                  </a:txBody>
                  <a:tcPr marL="91706" marR="91706" marT="45852" marB="45852"/>
                </a:tc>
                <a:tc>
                  <a:txBody>
                    <a:bodyPr/>
                    <a:lstStyle/>
                    <a:p>
                      <a:pPr algn="ctr"/>
                      <a:r>
                        <a:rPr lang="zh-Hant" altLang="en-US" sz="1800" b="1" dirty="0"/>
                        <a:t>住宿酒店</a:t>
                      </a:r>
                      <a:endParaRPr lang="zh-TW" altLang="en-US" sz="1800" b="1" dirty="0"/>
                    </a:p>
                  </a:txBody>
                  <a:tcPr marL="91706" marR="91706" marT="45852" marB="45852"/>
                </a:tc>
                <a:extLst>
                  <a:ext uri="{0D108BD9-81ED-4DB2-BD59-A6C34878D82A}">
                    <a16:rowId xmlns:a16="http://schemas.microsoft.com/office/drawing/2014/main" xmlns="" val="4088465297"/>
                  </a:ext>
                </a:extLst>
              </a:tr>
              <a:tr h="4031479">
                <a:tc>
                  <a:txBody>
                    <a:bodyPr/>
                    <a:lstStyle/>
                    <a:p>
                      <a:pPr algn="ctr"/>
                      <a:r>
                        <a:rPr lang="es-PE" altLang="zh-TW" sz="1800" b="1" dirty="0"/>
                        <a:t>10.27</a:t>
                      </a:r>
                    </a:p>
                    <a:p>
                      <a:pPr algn="just"/>
                      <a:r>
                        <a:rPr lang="es-PE" altLang="zh-TW" sz="1400" b="1" kern="1200" dirty="0">
                          <a:solidFill>
                            <a:schemeClr val="dk1"/>
                          </a:solidFill>
                          <a:effectLst/>
                          <a:latin typeface="+mn-lt"/>
                          <a:ea typeface="+mn-ea"/>
                          <a:cs typeface="+mn-cs"/>
                        </a:rPr>
                        <a:t>09:45</a:t>
                      </a:r>
                      <a:r>
                        <a:rPr lang="zh-CN" altLang="zh-TW" sz="1400" b="1" kern="1200" dirty="0">
                          <a:solidFill>
                            <a:schemeClr val="dk1"/>
                          </a:solidFill>
                          <a:effectLst/>
                          <a:latin typeface="+mn-lt"/>
                          <a:ea typeface="+mn-ea"/>
                          <a:cs typeface="+mn-cs"/>
                        </a:rPr>
                        <a:t>酒店出發</a:t>
                      </a:r>
                      <a:endParaRPr lang="zh-TW" altLang="zh-TW" sz="1400" b="1"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10:00 </a:t>
                      </a:r>
                      <a:r>
                        <a:rPr lang="zh-CN" altLang="zh-TW" sz="1400" b="1" kern="1200" dirty="0">
                          <a:solidFill>
                            <a:schemeClr val="dk1"/>
                          </a:solidFill>
                          <a:effectLst/>
                          <a:latin typeface="+mn-lt"/>
                          <a:ea typeface="+mn-ea"/>
                          <a:cs typeface="+mn-cs"/>
                        </a:rPr>
                        <a:t>乘坐快艇出海參觀巴耶司達群島</a:t>
                      </a:r>
                      <a:r>
                        <a:rPr lang="es-PE" altLang="zh-TW" sz="1400" b="1" kern="1200" dirty="0">
                          <a:solidFill>
                            <a:schemeClr val="dk1"/>
                          </a:solidFill>
                          <a:effectLst/>
                          <a:latin typeface="+mn-lt"/>
                          <a:ea typeface="+mn-ea"/>
                          <a:cs typeface="+mn-cs"/>
                        </a:rPr>
                        <a:t>Islas las Ballestas</a:t>
                      </a:r>
                      <a:endParaRPr lang="zh-TW" altLang="zh-TW" sz="1400" b="1"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12:00 </a:t>
                      </a:r>
                      <a:r>
                        <a:rPr lang="zh-CN" altLang="zh-TW" sz="1400" b="1" kern="1200" dirty="0">
                          <a:solidFill>
                            <a:schemeClr val="dk1"/>
                          </a:solidFill>
                          <a:effectLst/>
                          <a:latin typeface="+mn-lt"/>
                          <a:ea typeface="+mn-ea"/>
                          <a:cs typeface="+mn-cs"/>
                        </a:rPr>
                        <a:t>酒店午餐</a:t>
                      </a:r>
                      <a:endParaRPr lang="zh-TW" altLang="zh-TW" sz="1400" b="1"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13:30 </a:t>
                      </a:r>
                      <a:r>
                        <a:rPr lang="zh-CN" altLang="zh-TW" sz="1400" b="1" kern="1200" dirty="0">
                          <a:solidFill>
                            <a:schemeClr val="dk1"/>
                          </a:solidFill>
                          <a:effectLst/>
                          <a:latin typeface="+mn-lt"/>
                          <a:ea typeface="+mn-ea"/>
                          <a:cs typeface="+mn-cs"/>
                        </a:rPr>
                        <a:t>返回利馬</a:t>
                      </a:r>
                      <a:endParaRPr lang="zh-TW" altLang="zh-TW" sz="1400" b="1"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17:00</a:t>
                      </a:r>
                      <a:r>
                        <a:rPr lang="zh-CN" altLang="zh-TW" sz="1400" b="1" kern="1200" dirty="0">
                          <a:solidFill>
                            <a:schemeClr val="dk1"/>
                          </a:solidFill>
                          <a:effectLst/>
                          <a:latin typeface="+mn-lt"/>
                          <a:ea typeface="+mn-ea"/>
                          <a:cs typeface="+mn-cs"/>
                        </a:rPr>
                        <a:t>抵達利馬</a:t>
                      </a:r>
                      <a:r>
                        <a:rPr lang="es-PE" altLang="zh-TW" sz="1400" b="1" kern="1200" dirty="0">
                          <a:solidFill>
                            <a:schemeClr val="dk1"/>
                          </a:solidFill>
                          <a:effectLst/>
                          <a:latin typeface="+mn-lt"/>
                          <a:ea typeface="+mn-ea"/>
                          <a:cs typeface="+mn-cs"/>
                        </a:rPr>
                        <a:t>,</a:t>
                      </a:r>
                      <a:r>
                        <a:rPr lang="zh-CN" altLang="zh-TW" sz="1400" b="1" kern="1200" dirty="0">
                          <a:solidFill>
                            <a:schemeClr val="dk1"/>
                          </a:solidFill>
                          <a:effectLst/>
                          <a:latin typeface="+mn-lt"/>
                          <a:ea typeface="+mn-ea"/>
                          <a:cs typeface="+mn-cs"/>
                        </a:rPr>
                        <a:t>入住酒店稍作休息</a:t>
                      </a:r>
                      <a:endParaRPr lang="zh-TW" altLang="zh-TW" sz="1400" b="1" kern="1200" dirty="0">
                        <a:solidFill>
                          <a:schemeClr val="dk1"/>
                        </a:solidFill>
                        <a:effectLst/>
                        <a:latin typeface="+mn-lt"/>
                        <a:ea typeface="+mn-ea"/>
                        <a:cs typeface="+mn-cs"/>
                      </a:endParaRPr>
                    </a:p>
                    <a:p>
                      <a:pPr algn="just"/>
                      <a:r>
                        <a:rPr lang="en-US" altLang="zh-TW" sz="1400" b="1" kern="1200" dirty="0">
                          <a:solidFill>
                            <a:schemeClr val="dk1"/>
                          </a:solidFill>
                          <a:effectLst/>
                          <a:latin typeface="+mn-lt"/>
                          <a:ea typeface="+mn-ea"/>
                          <a:cs typeface="+mn-cs"/>
                        </a:rPr>
                        <a:t>19:00 </a:t>
                      </a:r>
                      <a:r>
                        <a:rPr lang="zh-CN" altLang="zh-TW" sz="1400" b="1" kern="1200" dirty="0">
                          <a:solidFill>
                            <a:schemeClr val="dk1"/>
                          </a:solidFill>
                          <a:effectLst/>
                          <a:latin typeface="+mn-lt"/>
                          <a:ea typeface="+mn-ea"/>
                          <a:cs typeface="+mn-cs"/>
                        </a:rPr>
                        <a:t>晚餐</a:t>
                      </a:r>
                      <a:endParaRPr lang="zh-TW" altLang="zh-TW" sz="1400" b="1" kern="1200" dirty="0">
                        <a:solidFill>
                          <a:schemeClr val="dk1"/>
                        </a:solidFill>
                        <a:effectLst/>
                        <a:latin typeface="+mn-lt"/>
                        <a:ea typeface="+mn-ea"/>
                        <a:cs typeface="+mn-cs"/>
                      </a:endParaRPr>
                    </a:p>
                    <a:p>
                      <a:pPr algn="ctr"/>
                      <a:endParaRPr lang="zh-TW" altLang="en-US" sz="1800" b="1" dirty="0"/>
                    </a:p>
                  </a:txBody>
                  <a:tcPr marL="91706" marR="91706" marT="45852" marB="45852"/>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TW" sz="1800" b="1" kern="1200" dirty="0">
                          <a:solidFill>
                            <a:schemeClr val="accent3">
                              <a:lumMod val="50000"/>
                            </a:schemeClr>
                          </a:solidFill>
                          <a:effectLst/>
                          <a:latin typeface="+mn-lt"/>
                          <a:ea typeface="+mn-ea"/>
                          <a:cs typeface="+mn-cs"/>
                        </a:rPr>
                        <a:t>帕拉卡斯</a:t>
                      </a:r>
                      <a:r>
                        <a:rPr lang="en-US" altLang="zh-TW" sz="1800" b="1" kern="1200" dirty="0" err="1">
                          <a:solidFill>
                            <a:schemeClr val="accent3">
                              <a:lumMod val="50000"/>
                            </a:schemeClr>
                          </a:solidFill>
                          <a:effectLst/>
                          <a:latin typeface="+mn-lt"/>
                          <a:ea typeface="+mn-ea"/>
                          <a:cs typeface="+mn-cs"/>
                        </a:rPr>
                        <a:t>Paracas</a:t>
                      </a:r>
                      <a:r>
                        <a:rPr lang="zh-TW" altLang="en-US" sz="1800" b="1" kern="1200" dirty="0">
                          <a:solidFill>
                            <a:schemeClr val="accent3">
                              <a:lumMod val="50000"/>
                            </a:schemeClr>
                          </a:solidFill>
                          <a:effectLst/>
                          <a:latin typeface="+mn-lt"/>
                          <a:ea typeface="+mn-ea"/>
                          <a:cs typeface="+mn-cs"/>
                        </a:rPr>
                        <a:t>半島</a:t>
                      </a:r>
                      <a:r>
                        <a:rPr lang="en-US" altLang="zh-TW" sz="1800" b="1" kern="1200" dirty="0">
                          <a:solidFill>
                            <a:schemeClr val="accent3">
                              <a:lumMod val="50000"/>
                            </a:schemeClr>
                          </a:solidFill>
                          <a:effectLst/>
                          <a:latin typeface="+mn-lt"/>
                          <a:ea typeface="+mn-ea"/>
                          <a:cs typeface="+mn-cs"/>
                        </a:rPr>
                        <a:t>-</a:t>
                      </a:r>
                      <a:r>
                        <a:rPr lang="zh-TW" altLang="en-US" sz="1800" b="1" kern="1200" dirty="0">
                          <a:solidFill>
                            <a:schemeClr val="accent3">
                              <a:lumMod val="50000"/>
                            </a:schemeClr>
                          </a:solidFill>
                          <a:effectLst/>
                          <a:latin typeface="+mn-lt"/>
                          <a:ea typeface="+mn-ea"/>
                          <a:cs typeface="+mn-cs"/>
                        </a:rPr>
                        <a:t>利馬</a:t>
                      </a:r>
                      <a:r>
                        <a:rPr lang="en-US" altLang="zh-TW" sz="1800" b="1" kern="1200" dirty="0">
                          <a:solidFill>
                            <a:schemeClr val="accent3">
                              <a:lumMod val="50000"/>
                            </a:schemeClr>
                          </a:solidFill>
                          <a:effectLst/>
                          <a:latin typeface="+mn-lt"/>
                          <a:ea typeface="+mn-ea"/>
                          <a:cs typeface="+mn-cs"/>
                        </a:rPr>
                        <a:t>《</a:t>
                      </a:r>
                      <a:r>
                        <a:rPr lang="zh-TW" altLang="en-US" sz="1800" b="1" kern="1200" dirty="0">
                          <a:solidFill>
                            <a:schemeClr val="accent3">
                              <a:lumMod val="50000"/>
                            </a:schemeClr>
                          </a:solidFill>
                          <a:effectLst/>
                          <a:latin typeface="+mn-lt"/>
                          <a:ea typeface="+mn-ea"/>
                          <a:cs typeface="+mn-cs"/>
                        </a:rPr>
                        <a:t>巴耶司達鳥島生態驚奇</a:t>
                      </a:r>
                      <a:r>
                        <a:rPr lang="en-US" altLang="zh-TW" sz="1800" b="1" kern="1200" dirty="0">
                          <a:solidFill>
                            <a:schemeClr val="accent3">
                              <a:lumMod val="50000"/>
                            </a:schemeClr>
                          </a:solidFill>
                          <a:effectLst/>
                          <a:latin typeface="+mn-lt"/>
                          <a:ea typeface="+mn-ea"/>
                          <a:cs typeface="+mn-cs"/>
                        </a:rPr>
                        <a:t>》</a:t>
                      </a:r>
                    </a:p>
                    <a:p>
                      <a:pPr algn="just"/>
                      <a:r>
                        <a:rPr lang="zh-TW" altLang="en-US" sz="1400" b="1" kern="1200" dirty="0">
                          <a:solidFill>
                            <a:schemeClr val="dk1"/>
                          </a:solidFill>
                          <a:effectLst/>
                          <a:latin typeface="+mn-lt"/>
                          <a:ea typeface="+mn-ea"/>
                          <a:cs typeface="+mn-cs"/>
                        </a:rPr>
                        <a:t>上午前往南美國父 聖馬丁</a:t>
                      </a:r>
                      <a:r>
                        <a:rPr lang="en-US" altLang="zh-TW" sz="1400" b="1" kern="1200" dirty="0">
                          <a:solidFill>
                            <a:schemeClr val="dk1"/>
                          </a:solidFill>
                          <a:effectLst/>
                          <a:latin typeface="+mn-lt"/>
                          <a:ea typeface="+mn-ea"/>
                          <a:cs typeface="+mn-cs"/>
                        </a:rPr>
                        <a:t>(San Martin)</a:t>
                      </a:r>
                      <a:r>
                        <a:rPr lang="zh-TW" altLang="en-US" sz="1400" b="1" kern="1200" dirty="0">
                          <a:solidFill>
                            <a:schemeClr val="dk1"/>
                          </a:solidFill>
                          <a:effectLst/>
                          <a:latin typeface="+mn-lt"/>
                          <a:ea typeface="+mn-ea"/>
                          <a:cs typeface="+mn-cs"/>
                        </a:rPr>
                        <a:t>將軍登陸祕魯並從殖民地政府解放的</a:t>
                      </a:r>
                      <a:r>
                        <a:rPr lang="en-US" altLang="zh-TW" sz="1400" b="1" kern="1200" dirty="0" err="1">
                          <a:solidFill>
                            <a:schemeClr val="dk1"/>
                          </a:solidFill>
                          <a:effectLst/>
                          <a:latin typeface="+mn-lt"/>
                          <a:ea typeface="+mn-ea"/>
                          <a:cs typeface="+mn-cs"/>
                        </a:rPr>
                        <a:t>Paracas</a:t>
                      </a:r>
                      <a:r>
                        <a:rPr lang="zh-TW" altLang="en-US" sz="1400" b="1" kern="1200" dirty="0">
                          <a:solidFill>
                            <a:schemeClr val="dk1"/>
                          </a:solidFill>
                          <a:effectLst/>
                          <a:latin typeface="+mn-lt"/>
                          <a:ea typeface="+mn-ea"/>
                          <a:cs typeface="+mn-cs"/>
                        </a:rPr>
                        <a:t>登路紀念碑</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 此地為</a:t>
                      </a:r>
                      <a:r>
                        <a:rPr lang="en-US" altLang="zh-TW" sz="1400" b="1" kern="1200" dirty="0">
                          <a:solidFill>
                            <a:schemeClr val="dk1"/>
                          </a:solidFill>
                          <a:effectLst/>
                          <a:latin typeface="+mn-lt"/>
                          <a:ea typeface="+mn-ea"/>
                          <a:cs typeface="+mn-cs"/>
                        </a:rPr>
                        <a:t>1821</a:t>
                      </a:r>
                      <a:r>
                        <a:rPr lang="zh-TW" altLang="en-US" sz="1400" b="1" kern="1200" dirty="0">
                          <a:solidFill>
                            <a:schemeClr val="dk1"/>
                          </a:solidFill>
                          <a:effectLst/>
                          <a:latin typeface="+mn-lt"/>
                          <a:ea typeface="+mn-ea"/>
                          <a:cs typeface="+mn-cs"/>
                        </a:rPr>
                        <a:t>年聖馬丁將軍率部隊在此登陸祕魯後</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脫離由西班牙人統治而獨立的重要起點。我們於此搭船到海上</a:t>
                      </a:r>
                      <a:r>
                        <a:rPr lang="zh-TW" altLang="en-US" sz="1400" b="1" u="sng" kern="1200" dirty="0">
                          <a:solidFill>
                            <a:schemeClr val="dk1"/>
                          </a:solidFill>
                          <a:effectLst/>
                          <a:latin typeface="+mn-lt"/>
                          <a:ea typeface="+mn-ea"/>
                          <a:cs typeface="+mn-cs"/>
                        </a:rPr>
                        <a:t>巴拉卡斯國家保護區</a:t>
                      </a:r>
                      <a:r>
                        <a:rPr lang="zh-TW" altLang="en-US" sz="1400" b="1" kern="1200" dirty="0">
                          <a:solidFill>
                            <a:schemeClr val="dk1"/>
                          </a:solidFill>
                          <a:effectLst/>
                          <a:latin typeface="+mn-lt"/>
                          <a:ea typeface="+mn-ea"/>
                          <a:cs typeface="+mn-cs"/>
                        </a:rPr>
                        <a:t>的</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巴耶司達群島</a:t>
                      </a:r>
                      <a:r>
                        <a:rPr lang="en-US" altLang="zh-TW" sz="1400" b="1" kern="1200" dirty="0">
                          <a:solidFill>
                            <a:schemeClr val="dk1"/>
                          </a:solidFill>
                          <a:effectLst/>
                          <a:latin typeface="+mn-lt"/>
                          <a:ea typeface="+mn-ea"/>
                          <a:cs typeface="+mn-cs"/>
                        </a:rPr>
                        <a:t>Islas las </a:t>
                      </a:r>
                      <a:r>
                        <a:rPr lang="en-US" altLang="zh-TW" sz="1400" b="1" kern="1200" dirty="0" err="1">
                          <a:solidFill>
                            <a:schemeClr val="dk1"/>
                          </a:solidFill>
                          <a:effectLst/>
                          <a:latin typeface="+mn-lt"/>
                          <a:ea typeface="+mn-ea"/>
                          <a:cs typeface="+mn-cs"/>
                        </a:rPr>
                        <a:t>Ballestas</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俗稱鳥島</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 在此</a:t>
                      </a:r>
                      <a:r>
                        <a:rPr lang="en-US" altLang="zh-TW" sz="1400" b="1" kern="1200" dirty="0">
                          <a:solidFill>
                            <a:schemeClr val="dk1"/>
                          </a:solidFill>
                          <a:effectLst/>
                          <a:latin typeface="+mn-lt"/>
                          <a:ea typeface="+mn-ea"/>
                          <a:cs typeface="+mn-cs"/>
                        </a:rPr>
                        <a:t>2</a:t>
                      </a:r>
                      <a:r>
                        <a:rPr lang="zh-TW" altLang="en-US" sz="1400" b="1" kern="1200" dirty="0">
                          <a:solidFill>
                            <a:schemeClr val="dk1"/>
                          </a:solidFill>
                          <a:effectLst/>
                          <a:latin typeface="+mn-lt"/>
                          <a:ea typeface="+mn-ea"/>
                          <a:cs typeface="+mn-cs"/>
                        </a:rPr>
                        <a:t>個小時的船遊中去觀賞驗體生態大驚奇，在</a:t>
                      </a:r>
                      <a:r>
                        <a:rPr lang="en-US" altLang="zh-TW" sz="1400" b="1" kern="1200" dirty="0" err="1">
                          <a:solidFill>
                            <a:schemeClr val="dk1"/>
                          </a:solidFill>
                          <a:effectLst/>
                          <a:latin typeface="+mn-lt"/>
                          <a:ea typeface="+mn-ea"/>
                          <a:cs typeface="+mn-cs"/>
                        </a:rPr>
                        <a:t>Paracas</a:t>
                      </a:r>
                      <a:r>
                        <a:rPr lang="en-US" altLang="zh-TW" sz="1400" b="1" kern="1200" dirty="0">
                          <a:solidFill>
                            <a:schemeClr val="dk1"/>
                          </a:solidFill>
                          <a:effectLst/>
                          <a:latin typeface="+mn-lt"/>
                          <a:ea typeface="+mn-ea"/>
                          <a:cs typeface="+mn-cs"/>
                        </a:rPr>
                        <a:t> </a:t>
                      </a:r>
                      <a:r>
                        <a:rPr lang="zh-TW" altLang="en-US" sz="1400" b="1" kern="1200" dirty="0">
                          <a:solidFill>
                            <a:schemeClr val="dk1"/>
                          </a:solidFill>
                          <a:effectLst/>
                          <a:latin typeface="+mn-lt"/>
                          <a:ea typeface="+mn-ea"/>
                          <a:cs typeface="+mn-cs"/>
                        </a:rPr>
                        <a:t>外海約</a:t>
                      </a:r>
                      <a:r>
                        <a:rPr lang="en-US" altLang="zh-TW" sz="1400" b="1" kern="1200" dirty="0">
                          <a:solidFill>
                            <a:schemeClr val="dk1"/>
                          </a:solidFill>
                          <a:effectLst/>
                          <a:latin typeface="+mn-lt"/>
                          <a:ea typeface="+mn-ea"/>
                          <a:cs typeface="+mn-cs"/>
                        </a:rPr>
                        <a:t>30</a:t>
                      </a:r>
                      <a:r>
                        <a:rPr lang="zh-TW" altLang="en-US" sz="1400" b="1" kern="1200" dirty="0">
                          <a:solidFill>
                            <a:schemeClr val="dk1"/>
                          </a:solidFill>
                          <a:effectLst/>
                          <a:latin typeface="+mn-lt"/>
                          <a:ea typeface="+mn-ea"/>
                          <a:cs typeface="+mn-cs"/>
                        </a:rPr>
                        <a:t>公里處，由三個主島和無數的岩礁組成。→★</a:t>
                      </a:r>
                      <a:r>
                        <a:rPr lang="en-US" altLang="zh-TW" sz="1400" b="1" kern="1200" dirty="0">
                          <a:solidFill>
                            <a:schemeClr val="dk1"/>
                          </a:solidFill>
                          <a:effectLst/>
                          <a:latin typeface="+mn-lt"/>
                          <a:ea typeface="+mn-ea"/>
                          <a:cs typeface="+mn-cs"/>
                        </a:rPr>
                        <a:t>10:00</a:t>
                      </a:r>
                      <a:r>
                        <a:rPr lang="zh-TW" altLang="en-US" sz="1400" b="1" kern="1200" dirty="0">
                          <a:solidFill>
                            <a:schemeClr val="dk1"/>
                          </a:solidFill>
                          <a:effectLst/>
                          <a:latin typeface="+mn-lt"/>
                          <a:ea typeface="+mn-ea"/>
                          <a:cs typeface="+mn-cs"/>
                        </a:rPr>
                        <a:t>乘船出海觀賞沿著</a:t>
                      </a:r>
                      <a:r>
                        <a:rPr lang="zh-TW" altLang="en-US" sz="1400" b="1" u="sng" kern="1200" dirty="0">
                          <a:solidFill>
                            <a:schemeClr val="dk1"/>
                          </a:solidFill>
                          <a:effectLst/>
                          <a:latin typeface="+mn-lt"/>
                          <a:ea typeface="+mn-ea"/>
                          <a:cs typeface="+mn-cs"/>
                        </a:rPr>
                        <a:t>巴拉卡斯半島</a:t>
                      </a:r>
                      <a:r>
                        <a:rPr lang="zh-TW" altLang="en-US" sz="1400" b="1" kern="1200" dirty="0">
                          <a:solidFill>
                            <a:schemeClr val="dk1"/>
                          </a:solidFill>
                          <a:effectLst/>
                          <a:latin typeface="+mn-lt"/>
                          <a:ea typeface="+mn-ea"/>
                          <a:cs typeface="+mn-cs"/>
                        </a:rPr>
                        <a:t>參觀海岸神祕的</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燭台大地畫</a:t>
                      </a:r>
                      <a:r>
                        <a:rPr lang="en-US" altLang="zh-TW" sz="1400" b="1" kern="1200" dirty="0" err="1">
                          <a:solidFill>
                            <a:schemeClr val="dk1"/>
                          </a:solidFill>
                          <a:effectLst/>
                          <a:latin typeface="+mn-lt"/>
                          <a:ea typeface="+mn-ea"/>
                          <a:cs typeface="+mn-cs"/>
                        </a:rPr>
                        <a:t>Candelabro</a:t>
                      </a:r>
                      <a:r>
                        <a:rPr lang="en-US" altLang="zh-TW" sz="1400" b="1" kern="1200" dirty="0">
                          <a:solidFill>
                            <a:schemeClr val="dk1"/>
                          </a:solidFill>
                          <a:effectLst/>
                          <a:latin typeface="+mn-lt"/>
                          <a:ea typeface="+mn-ea"/>
                          <a:cs typeface="+mn-cs"/>
                        </a:rPr>
                        <a:t> de </a:t>
                      </a:r>
                      <a:r>
                        <a:rPr lang="en-US" altLang="zh-TW" sz="1400" b="1" kern="1200" dirty="0" err="1">
                          <a:solidFill>
                            <a:schemeClr val="dk1"/>
                          </a:solidFill>
                          <a:effectLst/>
                          <a:latin typeface="+mn-lt"/>
                          <a:ea typeface="+mn-ea"/>
                          <a:cs typeface="+mn-cs"/>
                        </a:rPr>
                        <a:t>paracas</a:t>
                      </a:r>
                      <a:r>
                        <a:rPr lang="en-US" altLang="zh-TW" sz="1400" b="1" kern="1200" dirty="0">
                          <a:solidFill>
                            <a:schemeClr val="dk1"/>
                          </a:solidFill>
                          <a:effectLst/>
                          <a:latin typeface="+mn-lt"/>
                          <a:ea typeface="+mn-ea"/>
                          <a:cs typeface="+mn-cs"/>
                        </a:rPr>
                        <a:t>】 </a:t>
                      </a:r>
                    </a:p>
                    <a:p>
                      <a:pPr algn="just"/>
                      <a:r>
                        <a:rPr lang="zh-TW" altLang="en-US" sz="1400" b="1" kern="1200" dirty="0">
                          <a:solidFill>
                            <a:schemeClr val="dk1"/>
                          </a:solidFill>
                          <a:effectLst/>
                          <a:latin typeface="+mn-lt"/>
                          <a:ea typeface="+mn-ea"/>
                          <a:cs typeface="+mn-cs"/>
                        </a:rPr>
                        <a:t>鳥島</a:t>
                      </a:r>
                      <a:r>
                        <a:rPr lang="en-US" altLang="zh-TW" sz="1400" b="1" kern="1200" dirty="0">
                          <a:solidFill>
                            <a:schemeClr val="dk1"/>
                          </a:solidFill>
                          <a:effectLst/>
                          <a:latin typeface="+mn-lt"/>
                          <a:ea typeface="+mn-ea"/>
                          <a:cs typeface="+mn-cs"/>
                        </a:rPr>
                        <a:t>: </a:t>
                      </a:r>
                      <a:r>
                        <a:rPr lang="en-US" altLang="zh-TW" sz="1400" b="1" kern="1200" dirty="0" err="1">
                          <a:solidFill>
                            <a:schemeClr val="dk1"/>
                          </a:solidFill>
                          <a:effectLst/>
                          <a:latin typeface="+mn-lt"/>
                          <a:ea typeface="+mn-ea"/>
                          <a:cs typeface="+mn-cs"/>
                        </a:rPr>
                        <a:t>Ballestas</a:t>
                      </a:r>
                      <a:r>
                        <a:rPr lang="en-US" altLang="zh-TW" sz="1400" b="1" kern="1200" dirty="0">
                          <a:solidFill>
                            <a:schemeClr val="dk1"/>
                          </a:solidFill>
                          <a:effectLst/>
                          <a:latin typeface="+mn-lt"/>
                          <a:ea typeface="+mn-ea"/>
                          <a:cs typeface="+mn-cs"/>
                        </a:rPr>
                        <a:t> Islands</a:t>
                      </a:r>
                      <a:r>
                        <a:rPr lang="zh-TW" altLang="en-US" sz="1400" b="1" kern="1200" dirty="0">
                          <a:solidFill>
                            <a:schemeClr val="dk1"/>
                          </a:solidFill>
                          <a:effectLst/>
                          <a:latin typeface="+mn-lt"/>
                          <a:ea typeface="+mn-ea"/>
                          <a:cs typeface="+mn-cs"/>
                        </a:rPr>
                        <a:t>是國家生態保護區，其包含三個主要島嶼及周邊礁岩所組成的帕拉卡斯群島，是全世界最壯觀的海洋生物棲息島嶼，與阿根廷的</a:t>
                      </a:r>
                      <a:r>
                        <a:rPr lang="en-US" altLang="zh-TW" sz="1400" b="1" kern="1200" dirty="0" err="1">
                          <a:solidFill>
                            <a:schemeClr val="dk1"/>
                          </a:solidFill>
                          <a:effectLst/>
                          <a:latin typeface="+mn-lt"/>
                          <a:ea typeface="+mn-ea"/>
                          <a:cs typeface="+mn-cs"/>
                        </a:rPr>
                        <a:t>Perito</a:t>
                      </a:r>
                      <a:r>
                        <a:rPr lang="en-US" altLang="zh-TW" sz="1400" b="1" kern="1200" dirty="0">
                          <a:solidFill>
                            <a:schemeClr val="dk1"/>
                          </a:solidFill>
                          <a:effectLst/>
                          <a:latin typeface="+mn-lt"/>
                          <a:ea typeface="+mn-ea"/>
                          <a:cs typeface="+mn-cs"/>
                        </a:rPr>
                        <a:t>  Moreno</a:t>
                      </a:r>
                      <a:r>
                        <a:rPr lang="zh-TW" altLang="en-US" sz="1400" b="1" kern="1200" dirty="0">
                          <a:solidFill>
                            <a:schemeClr val="dk1"/>
                          </a:solidFill>
                          <a:effectLst/>
                          <a:latin typeface="+mn-lt"/>
                          <a:ea typeface="+mn-ea"/>
                          <a:cs typeface="+mn-cs"/>
                        </a:rPr>
                        <a:t>大冰河，阿根廷</a:t>
                      </a:r>
                      <a:r>
                        <a:rPr lang="en-US" altLang="zh-TW" sz="1400" b="1" kern="1200" dirty="0">
                          <a:solidFill>
                            <a:schemeClr val="dk1"/>
                          </a:solidFill>
                          <a:effectLst/>
                          <a:latin typeface="+mn-lt"/>
                          <a:ea typeface="+mn-ea"/>
                          <a:cs typeface="+mn-cs"/>
                        </a:rPr>
                        <a:t>&amp;</a:t>
                      </a:r>
                      <a:r>
                        <a:rPr lang="zh-TW" altLang="en-US" sz="1400" b="1" kern="1200" dirty="0">
                          <a:solidFill>
                            <a:schemeClr val="dk1"/>
                          </a:solidFill>
                          <a:effectLst/>
                          <a:latin typeface="+mn-lt"/>
                          <a:ea typeface="+mn-ea"/>
                          <a:cs typeface="+mn-cs"/>
                        </a:rPr>
                        <a:t>巴西的</a:t>
                      </a:r>
                      <a:r>
                        <a:rPr lang="en-US" altLang="zh-TW" sz="1400" b="1" kern="1200" dirty="0">
                          <a:solidFill>
                            <a:schemeClr val="dk1"/>
                          </a:solidFill>
                          <a:effectLst/>
                          <a:latin typeface="+mn-lt"/>
                          <a:ea typeface="+mn-ea"/>
                          <a:cs typeface="+mn-cs"/>
                        </a:rPr>
                        <a:t>Iguazu</a:t>
                      </a:r>
                      <a:r>
                        <a:rPr lang="zh-TW" altLang="en-US" sz="1400" b="1" kern="1200" dirty="0">
                          <a:solidFill>
                            <a:schemeClr val="dk1"/>
                          </a:solidFill>
                          <a:effectLst/>
                          <a:latin typeface="+mn-lt"/>
                          <a:ea typeface="+mn-ea"/>
                          <a:cs typeface="+mn-cs"/>
                        </a:rPr>
                        <a:t>大瀑布，並稱南美三大自然奇景。由於洋流通過帶來豐富的魚產，於是吸引了大量以魚為主食的動物到此聚集，也因此形成了傲人的「鳥島」景觀，島上有</a:t>
                      </a:r>
                      <a:r>
                        <a:rPr lang="en-US" altLang="zh-TW" sz="1400" b="1" kern="1200" dirty="0">
                          <a:solidFill>
                            <a:schemeClr val="dk1"/>
                          </a:solidFill>
                          <a:effectLst/>
                          <a:latin typeface="+mn-lt"/>
                          <a:ea typeface="+mn-ea"/>
                          <a:cs typeface="+mn-cs"/>
                        </a:rPr>
                        <a:t>160</a:t>
                      </a:r>
                      <a:r>
                        <a:rPr lang="zh-TW" altLang="en-US" sz="1400" b="1" kern="1200" dirty="0">
                          <a:solidFill>
                            <a:schemeClr val="dk1"/>
                          </a:solidFill>
                          <a:effectLst/>
                          <a:latin typeface="+mn-lt"/>
                          <a:ea typeface="+mn-ea"/>
                          <a:cs typeface="+mn-cs"/>
                        </a:rPr>
                        <a:t>種海鳥</a:t>
                      </a:r>
                      <a:r>
                        <a:rPr lang="en-US" altLang="zh-TW" sz="1400" b="1" kern="1200" dirty="0">
                          <a:solidFill>
                            <a:schemeClr val="dk1"/>
                          </a:solidFill>
                          <a:effectLst/>
                          <a:latin typeface="+mn-lt"/>
                          <a:ea typeface="+mn-ea"/>
                          <a:cs typeface="+mn-cs"/>
                        </a:rPr>
                        <a:t>(Marine birds)</a:t>
                      </a:r>
                      <a:r>
                        <a:rPr lang="zh-TW" altLang="en-US" sz="1400" b="1" kern="1200" dirty="0">
                          <a:solidFill>
                            <a:schemeClr val="dk1"/>
                          </a:solidFill>
                          <a:effectLst/>
                          <a:latin typeface="+mn-lt"/>
                          <a:ea typeface="+mn-ea"/>
                          <a:cs typeface="+mn-cs"/>
                        </a:rPr>
                        <a:t>和其它海洋動物，海鳥數量多的驚人，所以稱為「鳥島」。島上看到最多的是秘魯鰹鳥</a:t>
                      </a:r>
                      <a:r>
                        <a:rPr lang="en-US" altLang="zh-TW" sz="1400" b="1" kern="1200" dirty="0">
                          <a:solidFill>
                            <a:schemeClr val="dk1"/>
                          </a:solidFill>
                          <a:effectLst/>
                          <a:latin typeface="+mn-lt"/>
                          <a:ea typeface="+mn-ea"/>
                          <a:cs typeface="+mn-cs"/>
                        </a:rPr>
                        <a:t>(Peruvian </a:t>
                      </a:r>
                      <a:r>
                        <a:rPr lang="en-US" altLang="zh-TW" sz="1400" b="1" kern="1200" dirty="0" err="1">
                          <a:solidFill>
                            <a:schemeClr val="dk1"/>
                          </a:solidFill>
                          <a:effectLst/>
                          <a:latin typeface="+mn-lt"/>
                          <a:ea typeface="+mn-ea"/>
                          <a:cs typeface="+mn-cs"/>
                        </a:rPr>
                        <a:t>Boody</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，全世界只有在南美西海岸才看得到它們的蹤跡，企鵝</a:t>
                      </a:r>
                      <a:r>
                        <a:rPr lang="en-US" altLang="zh-TW" sz="1400" b="1" kern="1200" dirty="0">
                          <a:solidFill>
                            <a:schemeClr val="dk1"/>
                          </a:solidFill>
                          <a:effectLst/>
                          <a:latin typeface="+mn-lt"/>
                          <a:ea typeface="+mn-ea"/>
                          <a:cs typeface="+mn-cs"/>
                        </a:rPr>
                        <a:t>(Humboldt Penguin)</a:t>
                      </a:r>
                      <a:r>
                        <a:rPr lang="zh-TW" altLang="en-US" sz="1400" b="1" kern="1200" dirty="0">
                          <a:solidFill>
                            <a:schemeClr val="dk1"/>
                          </a:solidFill>
                          <a:effectLst/>
                          <a:latin typeface="+mn-lt"/>
                          <a:ea typeface="+mn-ea"/>
                          <a:cs typeface="+mn-cs"/>
                        </a:rPr>
                        <a:t>是南美獨有，存在秘魯與智利的海邊，體形與鰹鳥相近，還有印加燕鷗</a:t>
                      </a:r>
                      <a:r>
                        <a:rPr lang="en-US" altLang="zh-TW" sz="1400" b="1" kern="1200" dirty="0">
                          <a:solidFill>
                            <a:schemeClr val="dk1"/>
                          </a:solidFill>
                          <a:effectLst/>
                          <a:latin typeface="+mn-lt"/>
                          <a:ea typeface="+mn-ea"/>
                          <a:cs typeface="+mn-cs"/>
                        </a:rPr>
                        <a:t>(Inca Terns)</a:t>
                      </a:r>
                      <a:r>
                        <a:rPr lang="zh-TW" altLang="en-US" sz="1400" b="1" kern="1200" dirty="0">
                          <a:solidFill>
                            <a:schemeClr val="dk1"/>
                          </a:solidFill>
                          <a:effectLst/>
                          <a:latin typeface="+mn-lt"/>
                          <a:ea typeface="+mn-ea"/>
                          <a:cs typeface="+mn-cs"/>
                        </a:rPr>
                        <a:t>、海獅</a:t>
                      </a:r>
                      <a:r>
                        <a:rPr lang="en-US" altLang="zh-TW" sz="1400" b="1" kern="1200" dirty="0">
                          <a:solidFill>
                            <a:schemeClr val="dk1"/>
                          </a:solidFill>
                          <a:effectLst/>
                          <a:latin typeface="+mn-lt"/>
                          <a:ea typeface="+mn-ea"/>
                          <a:cs typeface="+mn-cs"/>
                        </a:rPr>
                        <a:t>(Sea Lion)</a:t>
                      </a:r>
                      <a:r>
                        <a:rPr lang="zh-TW" altLang="en-US" sz="1400" b="1" kern="1200" dirty="0">
                          <a:solidFill>
                            <a:schemeClr val="dk1"/>
                          </a:solidFill>
                          <a:effectLst/>
                          <a:latin typeface="+mn-lt"/>
                          <a:ea typeface="+mn-ea"/>
                          <a:cs typeface="+mn-cs"/>
                        </a:rPr>
                        <a:t>也是一大群一大群的，整個鳥島頗有徐志摩筆下「數大便是美」的意境。</a:t>
                      </a:r>
                      <a:r>
                        <a:rPr lang="zh-Hant" altLang="en-US" sz="1400" b="1" kern="1200" dirty="0">
                          <a:solidFill>
                            <a:schemeClr val="dk1"/>
                          </a:solidFill>
                          <a:effectLst/>
                          <a:latin typeface="+mn-lt"/>
                          <a:ea typeface="+mn-ea"/>
                          <a:cs typeface="+mn-cs"/>
                        </a:rPr>
                        <a:t>午餐後</a:t>
                      </a:r>
                      <a:r>
                        <a:rPr lang="zh-TW" altLang="en-US" sz="1400" b="1" kern="1200" dirty="0">
                          <a:solidFill>
                            <a:schemeClr val="dk1"/>
                          </a:solidFill>
                          <a:effectLst/>
                          <a:latin typeface="+mn-lt"/>
                          <a:ea typeface="+mn-ea"/>
                          <a:cs typeface="+mn-cs"/>
                        </a:rPr>
                        <a:t>下午經泛美公路返回利馬</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今日行車距離約</a:t>
                      </a:r>
                      <a:r>
                        <a:rPr lang="en-US" altLang="zh-TW" sz="1400" b="1" kern="1200" dirty="0">
                          <a:solidFill>
                            <a:schemeClr val="dk1"/>
                          </a:solidFill>
                          <a:effectLst/>
                          <a:latin typeface="+mn-lt"/>
                          <a:ea typeface="+mn-ea"/>
                          <a:cs typeface="+mn-cs"/>
                        </a:rPr>
                        <a:t>300</a:t>
                      </a:r>
                      <a:r>
                        <a:rPr lang="zh-TW" altLang="en-US" sz="1400" b="1" kern="1200" dirty="0">
                          <a:solidFill>
                            <a:schemeClr val="dk1"/>
                          </a:solidFill>
                          <a:effectLst/>
                          <a:latin typeface="+mn-lt"/>
                          <a:ea typeface="+mn-ea"/>
                          <a:cs typeface="+mn-cs"/>
                        </a:rPr>
                        <a:t>公里</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a:t>
                      </a:r>
                    </a:p>
                  </a:txBody>
                  <a:tcPr marL="91706" marR="91706" marT="45852" marB="45852"/>
                </a:tc>
                <a:tc>
                  <a:txBody>
                    <a:bodyPr/>
                    <a:lstStyle/>
                    <a:p>
                      <a:pPr algn="ctr"/>
                      <a:r>
                        <a:rPr lang="zh-CN" altLang="zh-TW" sz="1800" b="0" kern="1200" dirty="0">
                          <a:solidFill>
                            <a:srgbClr val="002060"/>
                          </a:solidFill>
                          <a:effectLst/>
                          <a:latin typeface="+mn-lt"/>
                          <a:ea typeface="+mn-ea"/>
                          <a:cs typeface="+mn-cs"/>
                        </a:rPr>
                        <a:t>酒店早餐</a:t>
                      </a:r>
                      <a:endParaRPr lang="en-US" altLang="zh-CN" sz="1800" b="0" kern="1200" dirty="0">
                        <a:solidFill>
                          <a:srgbClr val="002060"/>
                        </a:solidFill>
                        <a:effectLst/>
                        <a:latin typeface="+mn-lt"/>
                        <a:ea typeface="+mn-ea"/>
                        <a:cs typeface="+mn-cs"/>
                      </a:endParaRPr>
                    </a:p>
                    <a:p>
                      <a:pPr algn="ctr"/>
                      <a:endParaRPr lang="zh-TW" altLang="zh-TW" sz="1800" b="0" kern="1200" dirty="0">
                        <a:solidFill>
                          <a:srgbClr val="002060"/>
                        </a:solidFill>
                        <a:effectLst/>
                        <a:latin typeface="+mn-lt"/>
                        <a:ea typeface="+mn-ea"/>
                        <a:cs typeface="+mn-cs"/>
                      </a:endParaRPr>
                    </a:p>
                    <a:p>
                      <a:pPr algn="ctr"/>
                      <a:r>
                        <a:rPr lang="es-PE" altLang="zh-TW" sz="1800" b="0" kern="1200" dirty="0">
                          <a:solidFill>
                            <a:schemeClr val="dk1"/>
                          </a:solidFill>
                          <a:effectLst/>
                          <a:latin typeface="+mn-lt"/>
                          <a:ea typeface="+mn-ea"/>
                          <a:cs typeface="+mn-cs"/>
                        </a:rPr>
                        <a:t> </a:t>
                      </a:r>
                      <a:r>
                        <a:rPr lang="zh-Hant" altLang="en-US" sz="1800" b="0" kern="1200" dirty="0">
                          <a:solidFill>
                            <a:schemeClr val="dk1"/>
                          </a:solidFill>
                          <a:effectLst/>
                          <a:latin typeface="+mn-lt"/>
                          <a:ea typeface="+mn-ea"/>
                          <a:cs typeface="+mn-cs"/>
                        </a:rPr>
                        <a:t>午餐</a:t>
                      </a:r>
                      <a:endParaRPr lang="en-US" altLang="zh-Hant" sz="1800" b="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kern="1200" dirty="0">
                          <a:solidFill>
                            <a:srgbClr val="FF0000"/>
                          </a:solidFill>
                          <a:effectLst/>
                          <a:latin typeface="+mn-lt"/>
                          <a:ea typeface="+mn-ea"/>
                          <a:cs typeface="+mn-cs"/>
                        </a:rPr>
                        <a:t>Hotel </a:t>
                      </a:r>
                      <a:r>
                        <a:rPr lang="en-US" altLang="zh-TW" sz="1200" b="1" kern="1200" dirty="0" err="1">
                          <a:solidFill>
                            <a:srgbClr val="FF0000"/>
                          </a:solidFill>
                          <a:effectLst/>
                          <a:latin typeface="+mn-lt"/>
                          <a:ea typeface="+mn-ea"/>
                          <a:cs typeface="+mn-cs"/>
                        </a:rPr>
                        <a:t>Paracas</a:t>
                      </a:r>
                      <a:r>
                        <a:rPr lang="en-US" altLang="zh-TW" sz="1200" b="1" kern="1200" dirty="0">
                          <a:solidFill>
                            <a:srgbClr val="FF0000"/>
                          </a:solidFill>
                          <a:effectLst/>
                          <a:latin typeface="+mn-lt"/>
                          <a:ea typeface="+mn-ea"/>
                          <a:cs typeface="+mn-cs"/>
                        </a:rPr>
                        <a:t>, a Luxury Collection Resort</a:t>
                      </a:r>
                      <a:endParaRPr lang="zh-TW" altLang="en-US" sz="1200" b="1" dirty="0">
                        <a:solidFill>
                          <a:srgbClr val="FF0000"/>
                        </a:solidFill>
                      </a:endParaRPr>
                    </a:p>
                    <a:p>
                      <a:pPr algn="ctr"/>
                      <a:endParaRPr lang="zh-TW" altLang="zh-TW" sz="2400" b="0" kern="1200" dirty="0">
                        <a:solidFill>
                          <a:schemeClr val="dk1"/>
                        </a:solidFill>
                        <a:effectLst/>
                        <a:latin typeface="+mn-lt"/>
                        <a:ea typeface="+mn-ea"/>
                        <a:cs typeface="+mn-cs"/>
                      </a:endParaRPr>
                    </a:p>
                    <a:p>
                      <a:pPr algn="ctr"/>
                      <a:r>
                        <a:rPr lang="zh-Hant" altLang="en-US" sz="1800" b="0" kern="1200" dirty="0">
                          <a:solidFill>
                            <a:schemeClr val="dk1"/>
                          </a:solidFill>
                          <a:effectLst/>
                          <a:latin typeface="+mn-lt"/>
                          <a:ea typeface="+mn-ea"/>
                          <a:cs typeface="+mn-cs"/>
                        </a:rPr>
                        <a:t>晚餐</a:t>
                      </a:r>
                      <a:endParaRPr lang="en-US" altLang="zh-Hant" sz="1800" b="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rgbClr val="0070C0"/>
                          </a:solidFill>
                          <a:effectLst/>
                        </a:rPr>
                        <a:t>利馬</a:t>
                      </a:r>
                      <a:endParaRPr lang="en-US" altLang="zh-TW" sz="1400" b="1" dirty="0" smtClean="0">
                        <a:solidFill>
                          <a:srgbClr val="0070C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err="1" smtClean="0">
                          <a:solidFill>
                            <a:srgbClr val="0070C0"/>
                          </a:solidFill>
                          <a:effectLst/>
                        </a:rPr>
                        <a:t>Huaca</a:t>
                      </a:r>
                      <a:r>
                        <a:rPr lang="en-US" altLang="zh-TW" sz="1400" b="1" dirty="0" smtClean="0">
                          <a:solidFill>
                            <a:srgbClr val="0070C0"/>
                          </a:solidFill>
                          <a:effectLst/>
                        </a:rPr>
                        <a:t> </a:t>
                      </a:r>
                      <a:r>
                        <a:rPr lang="en-US" altLang="zh-TW" sz="1400" b="1" dirty="0" err="1" smtClean="0">
                          <a:solidFill>
                            <a:srgbClr val="0070C0"/>
                          </a:solidFill>
                          <a:effectLst/>
                        </a:rPr>
                        <a:t>pullana</a:t>
                      </a:r>
                      <a:r>
                        <a:rPr lang="en-US" altLang="zh-TW" sz="1400" b="1" dirty="0" smtClean="0">
                          <a:solidFill>
                            <a:srgbClr val="0070C0"/>
                          </a:solidFill>
                          <a:effectLst/>
                        </a:rPr>
                        <a:t> Restaurant</a:t>
                      </a:r>
                      <a:r>
                        <a:rPr lang="zh-TW" altLang="zh-TW" sz="1400" b="1" dirty="0" smtClean="0">
                          <a:solidFill>
                            <a:srgbClr val="0070C0"/>
                          </a:solidFill>
                          <a:effectLst/>
                        </a:rPr>
                        <a:t> </a:t>
                      </a:r>
                      <a:endParaRPr lang="zh-TW" altLang="en-US" sz="1400" b="1" dirty="0">
                        <a:solidFill>
                          <a:srgbClr val="0070C0"/>
                        </a:solidFill>
                      </a:endParaRPr>
                    </a:p>
                    <a:p>
                      <a:pPr algn="ctr"/>
                      <a:endParaRPr lang="zh-TW" altLang="zh-TW" sz="1800" b="0" kern="1200" dirty="0">
                        <a:solidFill>
                          <a:srgbClr val="0070C0"/>
                        </a:solidFill>
                        <a:effectLst/>
                        <a:latin typeface="+mn-lt"/>
                        <a:ea typeface="+mn-ea"/>
                        <a:cs typeface="+mn-cs"/>
                      </a:endParaRPr>
                    </a:p>
                    <a:p>
                      <a:endParaRPr lang="zh-TW" altLang="en-US" sz="1800" b="1" dirty="0"/>
                    </a:p>
                  </a:txBody>
                  <a:tcPr marL="91706" marR="91706" marT="45852" marB="45852"/>
                </a:tc>
                <a:tc>
                  <a:txBody>
                    <a:bodyPr/>
                    <a:lstStyle/>
                    <a:p>
                      <a:pPr algn="ctr"/>
                      <a:r>
                        <a:rPr lang="en-US" altLang="zh-TW" sz="1800" b="1" kern="1200" dirty="0">
                          <a:solidFill>
                            <a:schemeClr val="dk1"/>
                          </a:solidFill>
                          <a:effectLst/>
                          <a:latin typeface="+mn-lt"/>
                          <a:ea typeface="+mn-ea"/>
                          <a:cs typeface="+mn-cs"/>
                        </a:rPr>
                        <a:t>Lima </a:t>
                      </a:r>
                      <a:r>
                        <a:rPr lang="zh-TW" altLang="zh-TW" sz="1800" b="1" kern="1200" dirty="0">
                          <a:solidFill>
                            <a:schemeClr val="dk1"/>
                          </a:solidFill>
                          <a:effectLst/>
                          <a:latin typeface="+mn-lt"/>
                          <a:ea typeface="+mn-ea"/>
                          <a:cs typeface="+mn-cs"/>
                        </a:rPr>
                        <a:t>住宿</a:t>
                      </a:r>
                      <a:endParaRPr lang="en-US" altLang="zh-TW" sz="1800" b="1" u="sng" kern="1200" dirty="0">
                        <a:solidFill>
                          <a:schemeClr val="dk1"/>
                        </a:solidFill>
                        <a:effectLst/>
                        <a:latin typeface="+mn-lt"/>
                        <a:ea typeface="+mn-ea"/>
                        <a:cs typeface="+mn-cs"/>
                      </a:endParaRPr>
                    </a:p>
                    <a:p>
                      <a:pPr algn="ctr"/>
                      <a:r>
                        <a:rPr lang="zh-CN" altLang="zh-TW" sz="1600" b="1" kern="1200" dirty="0">
                          <a:solidFill>
                            <a:schemeClr val="accent2">
                              <a:lumMod val="50000"/>
                            </a:schemeClr>
                          </a:solidFill>
                          <a:effectLst/>
                          <a:latin typeface="+mn-lt"/>
                          <a:ea typeface="+mn-ea"/>
                          <a:cs typeface="+mn-cs"/>
                        </a:rPr>
                        <a:t>利馬</a:t>
                      </a:r>
                      <a:r>
                        <a:rPr lang="es-PE" altLang="zh-TW" sz="1600" b="1" kern="1200" dirty="0">
                          <a:solidFill>
                            <a:schemeClr val="accent2">
                              <a:lumMod val="50000"/>
                            </a:schemeClr>
                          </a:solidFill>
                          <a:effectLst/>
                          <a:latin typeface="+mn-lt"/>
                          <a:ea typeface="+mn-ea"/>
                          <a:cs typeface="+mn-cs"/>
                        </a:rPr>
                        <a:t>JW Marriott</a:t>
                      </a:r>
                      <a:r>
                        <a:rPr lang="zh-TW" altLang="zh-TW" sz="1600" b="1" dirty="0">
                          <a:solidFill>
                            <a:schemeClr val="accent2">
                              <a:lumMod val="50000"/>
                            </a:schemeClr>
                          </a:solidFill>
                          <a:effectLst/>
                        </a:rPr>
                        <a:t> </a:t>
                      </a:r>
                      <a:endParaRPr lang="zh-TW" altLang="en-US" sz="1600" b="1" dirty="0">
                        <a:solidFill>
                          <a:schemeClr val="accent2">
                            <a:lumMod val="50000"/>
                          </a:schemeClr>
                        </a:solidFill>
                      </a:endParaRPr>
                    </a:p>
                  </a:txBody>
                  <a:tcPr marL="91706" marR="91706" marT="45852" marB="45852"/>
                </a:tc>
                <a:extLst>
                  <a:ext uri="{0D108BD9-81ED-4DB2-BD59-A6C34878D82A}">
                    <a16:rowId xmlns:a16="http://schemas.microsoft.com/office/drawing/2014/main" xmlns="" val="1357829541"/>
                  </a:ext>
                </a:extLst>
              </a:tr>
              <a:tr h="2246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Hant" altLang="en-US" sz="1600" b="1" kern="1200" dirty="0">
                          <a:solidFill>
                            <a:schemeClr val="dk1"/>
                          </a:solidFill>
                          <a:effectLst/>
                          <a:latin typeface="+mn-lt"/>
                          <a:ea typeface="+mn-ea"/>
                          <a:cs typeface="+mn-cs"/>
                        </a:rPr>
                        <a:t>延伸閱讀</a:t>
                      </a:r>
                      <a:endParaRPr lang="en-US" altLang="zh-Hant" sz="1600" b="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dk1"/>
                          </a:solidFill>
                          <a:effectLst/>
                          <a:latin typeface="+mn-lt"/>
                          <a:ea typeface="+mn-ea"/>
                          <a:cs typeface="+mn-cs"/>
                        </a:rPr>
                        <a:t>南美國父 聖馬丁</a:t>
                      </a:r>
                      <a:endParaRPr lang="en-US" altLang="zh-TW" sz="1600" b="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chemeClr val="dk1"/>
                          </a:solidFill>
                          <a:effectLst/>
                          <a:latin typeface="+mn-lt"/>
                          <a:ea typeface="+mn-ea"/>
                          <a:cs typeface="+mn-cs"/>
                        </a:rPr>
                        <a:t>(San Martin)</a:t>
                      </a:r>
                      <a:endParaRPr lang="zh-TW" altLang="zh-TW" sz="1600" b="1" kern="1200" dirty="0">
                        <a:solidFill>
                          <a:schemeClr val="dk1"/>
                        </a:solidFill>
                        <a:effectLst/>
                        <a:latin typeface="+mn-lt"/>
                        <a:ea typeface="+mn-ea"/>
                        <a:cs typeface="+mn-cs"/>
                      </a:endParaRPr>
                    </a:p>
                  </a:txBody>
                  <a:tcPr marL="91706" marR="91706" marT="45852" marB="45852"/>
                </a:tc>
                <a:tc>
                  <a:txBody>
                    <a:bodyPr/>
                    <a:lstStyle/>
                    <a:p>
                      <a:pPr algn="just"/>
                      <a:r>
                        <a:rPr lang="zh-TW" altLang="en-US" sz="1400" b="1" kern="1200" dirty="0">
                          <a:solidFill>
                            <a:schemeClr val="tx1">
                              <a:lumMod val="75000"/>
                            </a:schemeClr>
                          </a:solidFill>
                          <a:effectLst/>
                          <a:latin typeface="+mn-lt"/>
                          <a:ea typeface="+mn-ea"/>
                          <a:cs typeface="+mn-cs"/>
                        </a:rPr>
                        <a:t>南美民族解放雙傑</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聖馬丁</a:t>
                      </a:r>
                    </a:p>
                    <a:p>
                      <a:pPr algn="just"/>
                      <a:r>
                        <a:rPr lang="zh-TW" altLang="en-US" sz="1400" b="1" kern="1200" dirty="0">
                          <a:solidFill>
                            <a:schemeClr val="tx1">
                              <a:lumMod val="75000"/>
                            </a:schemeClr>
                          </a:solidFill>
                          <a:effectLst/>
                          <a:latin typeface="+mn-lt"/>
                          <a:ea typeface="+mn-ea"/>
                          <a:cs typeface="+mn-cs"/>
                        </a:rPr>
                        <a:t>　　何塞</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德</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聖馬丁</a:t>
                      </a:r>
                      <a:r>
                        <a:rPr lang="en-US" altLang="zh-TW" sz="1400" b="1" kern="1200" dirty="0">
                          <a:solidFill>
                            <a:schemeClr val="tx1">
                              <a:lumMod val="75000"/>
                            </a:schemeClr>
                          </a:solidFill>
                          <a:effectLst/>
                          <a:latin typeface="+mn-lt"/>
                          <a:ea typeface="+mn-ea"/>
                          <a:cs typeface="+mn-cs"/>
                        </a:rPr>
                        <a:t>(José de San Martín</a:t>
                      </a:r>
                      <a:r>
                        <a:rPr lang="zh-TW" altLang="en-US" sz="1400" b="1" kern="1200" dirty="0">
                          <a:solidFill>
                            <a:schemeClr val="tx1">
                              <a:lumMod val="75000"/>
                            </a:schemeClr>
                          </a:solidFill>
                          <a:effectLst/>
                          <a:latin typeface="+mn-lt"/>
                          <a:ea typeface="+mn-ea"/>
                          <a:cs typeface="+mn-cs"/>
                        </a:rPr>
                        <a:t>，全名何塞</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弗朗西斯科</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德</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聖馬丁</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馬托拉斯</a:t>
                      </a:r>
                      <a:r>
                        <a:rPr lang="en-US" altLang="zh-TW" sz="1400" b="1" kern="1200" dirty="0">
                          <a:solidFill>
                            <a:schemeClr val="tx1">
                              <a:lumMod val="75000"/>
                            </a:schemeClr>
                          </a:solidFill>
                          <a:effectLst/>
                          <a:latin typeface="+mn-lt"/>
                          <a:ea typeface="+mn-ea"/>
                          <a:cs typeface="+mn-cs"/>
                        </a:rPr>
                        <a:t>(José Francisco de San Martín </a:t>
                      </a:r>
                      <a:r>
                        <a:rPr lang="en-US" altLang="zh-TW" sz="1400" b="1" kern="1200" dirty="0" err="1">
                          <a:solidFill>
                            <a:schemeClr val="tx1">
                              <a:lumMod val="75000"/>
                            </a:schemeClr>
                          </a:solidFill>
                          <a:effectLst/>
                          <a:latin typeface="+mn-lt"/>
                          <a:ea typeface="+mn-ea"/>
                          <a:cs typeface="+mn-cs"/>
                        </a:rPr>
                        <a:t>Matorras</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，阿根廷將軍、南美西班牙殖民地獨立戰爭的領袖之一。他將南美洲南部從西班牙統治中解放，與西蒙</a:t>
                      </a:r>
                      <a:r>
                        <a:rPr lang="en-US" altLang="zh-TW" sz="1400" b="1" kern="1200" dirty="0">
                          <a:solidFill>
                            <a:schemeClr val="tx1">
                              <a:lumMod val="75000"/>
                            </a:schemeClr>
                          </a:solidFill>
                          <a:effectLst/>
                          <a:latin typeface="+mn-lt"/>
                          <a:ea typeface="+mn-ea"/>
                          <a:cs typeface="+mn-cs"/>
                        </a:rPr>
                        <a:t>·</a:t>
                      </a:r>
                      <a:r>
                        <a:rPr lang="zh-TW" altLang="en-US" sz="1400" b="1" kern="1200" dirty="0">
                          <a:solidFill>
                            <a:schemeClr val="tx1">
                              <a:lumMod val="75000"/>
                            </a:schemeClr>
                          </a:solidFill>
                          <a:effectLst/>
                          <a:latin typeface="+mn-lt"/>
                          <a:ea typeface="+mn-ea"/>
                          <a:cs typeface="+mn-cs"/>
                        </a:rPr>
                        <a:t>玻利瓦爾一道被譽為美洲的解放者，被</a:t>
                      </a:r>
                      <a:r>
                        <a:rPr lang="zh-TW" altLang="en-US" sz="1400" b="1" kern="1200">
                          <a:solidFill>
                            <a:schemeClr val="tx1">
                              <a:lumMod val="75000"/>
                            </a:schemeClr>
                          </a:solidFill>
                          <a:effectLst/>
                          <a:latin typeface="+mn-lt"/>
                          <a:ea typeface="+mn-ea"/>
                          <a:cs typeface="+mn-cs"/>
                        </a:rPr>
                        <a:t>視為</a:t>
                      </a:r>
                      <a:r>
                        <a:rPr lang="zh-TW" altLang="en-US" sz="1400" b="1" kern="1200" smtClean="0">
                          <a:solidFill>
                            <a:schemeClr val="tx1">
                              <a:lumMod val="75000"/>
                            </a:schemeClr>
                          </a:solidFill>
                          <a:effectLst/>
                          <a:latin typeface="+mn-lt"/>
                          <a:ea typeface="+mn-ea"/>
                          <a:cs typeface="+mn-cs"/>
                        </a:rPr>
                        <a:t>國家英雄</a:t>
                      </a:r>
                      <a:r>
                        <a:rPr lang="zh-TW" altLang="en-US" sz="1400" b="1" kern="1200" dirty="0">
                          <a:solidFill>
                            <a:schemeClr val="tx1">
                              <a:lumMod val="75000"/>
                            </a:schemeClr>
                          </a:solidFill>
                          <a:effectLst/>
                          <a:latin typeface="+mn-lt"/>
                          <a:ea typeface="+mn-ea"/>
                          <a:cs typeface="+mn-cs"/>
                        </a:rPr>
                        <a:t>。</a:t>
                      </a:r>
                    </a:p>
                    <a:p>
                      <a:pPr algn="just"/>
                      <a:r>
                        <a:rPr lang="zh-TW" altLang="en-US" sz="1400" b="1" kern="1200" dirty="0">
                          <a:solidFill>
                            <a:schemeClr val="tx1">
                              <a:lumMod val="75000"/>
                            </a:schemeClr>
                          </a:solidFill>
                          <a:effectLst/>
                          <a:latin typeface="+mn-lt"/>
                          <a:ea typeface="+mn-ea"/>
                          <a:cs typeface="+mn-cs"/>
                        </a:rPr>
                        <a:t>　　由於聖馬丁在南美解放運動中建立瞭不朽的功勛，他後來擔任瞭阿根廷北方軍總司令，還享有“南美洲的解放者”、秘魯、智利、阿根廷三個共和國的“祖國之父”和“自由的奠基人”、“南方的華盛頓”等各種稱號。可以說，沒有聖馬丁，就沒有南美的解放，就沒有南美各共和國的獨立和自由</a:t>
                      </a:r>
                      <a:r>
                        <a:rPr lang="en-US" altLang="zh-TW" sz="1400" b="1" kern="1200" dirty="0">
                          <a:solidFill>
                            <a:schemeClr val="tx1">
                              <a:lumMod val="75000"/>
                            </a:schemeClr>
                          </a:solidFill>
                          <a:effectLst/>
                          <a:latin typeface="+mn-lt"/>
                          <a:ea typeface="+mn-ea"/>
                          <a:cs typeface="+mn-cs"/>
                        </a:rPr>
                        <a:t>!</a:t>
                      </a:r>
                      <a:endParaRPr lang="zh-TW" altLang="en-US" sz="1400" b="1" kern="1200" dirty="0">
                        <a:solidFill>
                          <a:schemeClr val="tx1">
                            <a:lumMod val="75000"/>
                          </a:schemeClr>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zh-TW" altLang="zh-TW" sz="1400" b="1" kern="1200" dirty="0">
                        <a:solidFill>
                          <a:schemeClr val="dk1"/>
                        </a:solidFill>
                        <a:effectLst/>
                        <a:latin typeface="+mn-lt"/>
                        <a:ea typeface="+mn-ea"/>
                        <a:cs typeface="+mn-cs"/>
                      </a:endParaRPr>
                    </a:p>
                  </a:txBody>
                  <a:tcPr marL="91706" marR="91706" marT="45852" marB="45852"/>
                </a:tc>
                <a:tc>
                  <a:txBody>
                    <a:bodyPr/>
                    <a:lstStyle/>
                    <a:p>
                      <a:endParaRPr lang="zh-TW" altLang="en-US" sz="1800" b="1" dirty="0"/>
                    </a:p>
                  </a:txBody>
                  <a:tcPr marL="91706" marR="91706" marT="45852" marB="45852"/>
                </a:tc>
                <a:tc>
                  <a:txBody>
                    <a:bodyPr/>
                    <a:lstStyle/>
                    <a:p>
                      <a:endParaRPr lang="en-US" altLang="zh-TW" sz="1800" b="1" dirty="0"/>
                    </a:p>
                    <a:p>
                      <a:endParaRPr lang="en-US" altLang="zh-TW" sz="1800" b="1" dirty="0"/>
                    </a:p>
                    <a:p>
                      <a:endParaRPr lang="zh-TW" altLang="en-US" sz="1800" b="1" dirty="0"/>
                    </a:p>
                  </a:txBody>
                  <a:tcPr marL="91706" marR="91706" marT="45852" marB="45852"/>
                </a:tc>
                <a:extLst>
                  <a:ext uri="{0D108BD9-81ED-4DB2-BD59-A6C34878D82A}">
                    <a16:rowId xmlns:a16="http://schemas.microsoft.com/office/drawing/2014/main" xmlns="" val="1890755973"/>
                  </a:ext>
                </a:extLst>
              </a:tr>
            </a:tbl>
          </a:graphicData>
        </a:graphic>
      </p:graphicFrame>
      <p:pic>
        <p:nvPicPr>
          <p:cNvPr id="10" name="圖片 9">
            <a:extLst>
              <a:ext uri="{FF2B5EF4-FFF2-40B4-BE49-F238E27FC236}">
                <a16:creationId xmlns:a16="http://schemas.microsoft.com/office/drawing/2014/main" xmlns="" id="{E3781BF8-F0AE-4349-99E4-7CB15E937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72" y="2671752"/>
            <a:ext cx="1970658" cy="1621344"/>
          </a:xfrm>
          <a:prstGeom prst="rect">
            <a:avLst/>
          </a:prstGeom>
        </p:spPr>
      </p:pic>
    </p:spTree>
    <p:extLst>
      <p:ext uri="{BB962C8B-B14F-4D97-AF65-F5344CB8AC3E}">
        <p14:creationId xmlns:p14="http://schemas.microsoft.com/office/powerpoint/2010/main" val="34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3ED4E93-B2E1-EB47-A4B5-084A67E8DB50}"/>
              </a:ext>
            </a:extLst>
          </p:cNvPr>
          <p:cNvSpPr>
            <a:spLocks noGrp="1"/>
          </p:cNvSpPr>
          <p:nvPr>
            <p:ph type="title"/>
          </p:nvPr>
        </p:nvSpPr>
        <p:spPr>
          <a:xfrm>
            <a:off x="1233278" y="188640"/>
            <a:ext cx="9737935" cy="1411560"/>
          </a:xfrm>
        </p:spPr>
        <p:txBody>
          <a:bodyPr>
            <a:noAutofit/>
          </a:bodyPr>
          <a:lstStyle/>
          <a:p>
            <a:r>
              <a:rPr lang="es-PE" altLang="zh-TW" sz="1200" b="1" dirty="0"/>
              <a:t/>
            </a:r>
            <a:br>
              <a:rPr lang="es-PE" altLang="zh-TW" sz="1200" b="1" dirty="0"/>
            </a:br>
            <a:r>
              <a:rPr lang="zh-TW" altLang="zh-TW" sz="1200" dirty="0"/>
              <a:t/>
            </a:r>
            <a:br>
              <a:rPr lang="zh-TW" altLang="zh-TW" sz="1200" dirty="0"/>
            </a:br>
            <a:endParaRPr kumimoji="1" lang="zh-TW" altLang="en-US" sz="1200" dirty="0">
              <a:solidFill>
                <a:srgbClr val="0070C0"/>
              </a:solidFill>
            </a:endParaRPr>
          </a:p>
        </p:txBody>
      </p:sp>
      <p:graphicFrame>
        <p:nvGraphicFramePr>
          <p:cNvPr id="7" name="表格 6">
            <a:extLst>
              <a:ext uri="{FF2B5EF4-FFF2-40B4-BE49-F238E27FC236}">
                <a16:creationId xmlns:a16="http://schemas.microsoft.com/office/drawing/2014/main" xmlns="" id="{2D1766E6-AF49-3B48-9C88-319AB076A326}"/>
              </a:ext>
            </a:extLst>
          </p:cNvPr>
          <p:cNvGraphicFramePr>
            <a:graphicFrameLocks noGrp="1"/>
          </p:cNvGraphicFramePr>
          <p:nvPr>
            <p:extLst>
              <p:ext uri="{D42A27DB-BD31-4B8C-83A1-F6EECF244321}">
                <p14:modId xmlns:p14="http://schemas.microsoft.com/office/powerpoint/2010/main" val="1055785988"/>
              </p:ext>
            </p:extLst>
          </p:nvPr>
        </p:nvGraphicFramePr>
        <p:xfrm>
          <a:off x="117748" y="148879"/>
          <a:ext cx="11988000" cy="6664497"/>
        </p:xfrm>
        <a:graphic>
          <a:graphicData uri="http://schemas.openxmlformats.org/drawingml/2006/table">
            <a:tbl>
              <a:tblPr firstRow="1" bandRow="1">
                <a:tableStyleId>{5C22544A-7EE6-4342-B048-85BDC9FD1C3A}</a:tableStyleId>
              </a:tblPr>
              <a:tblGrid>
                <a:gridCol w="2542906">
                  <a:extLst>
                    <a:ext uri="{9D8B030D-6E8A-4147-A177-3AD203B41FA5}">
                      <a16:colId xmlns:a16="http://schemas.microsoft.com/office/drawing/2014/main" xmlns="" val="4207459854"/>
                    </a:ext>
                  </a:extLst>
                </a:gridCol>
                <a:gridCol w="6429243">
                  <a:extLst>
                    <a:ext uri="{9D8B030D-6E8A-4147-A177-3AD203B41FA5}">
                      <a16:colId xmlns:a16="http://schemas.microsoft.com/office/drawing/2014/main" xmlns="" val="1774592337"/>
                    </a:ext>
                  </a:extLst>
                </a:gridCol>
                <a:gridCol w="1334605">
                  <a:extLst>
                    <a:ext uri="{9D8B030D-6E8A-4147-A177-3AD203B41FA5}">
                      <a16:colId xmlns:a16="http://schemas.microsoft.com/office/drawing/2014/main" xmlns="" val="1939051188"/>
                    </a:ext>
                  </a:extLst>
                </a:gridCol>
                <a:gridCol w="1681246">
                  <a:extLst>
                    <a:ext uri="{9D8B030D-6E8A-4147-A177-3AD203B41FA5}">
                      <a16:colId xmlns:a16="http://schemas.microsoft.com/office/drawing/2014/main" xmlns="" val="240750125"/>
                    </a:ext>
                  </a:extLst>
                </a:gridCol>
              </a:tblGrid>
              <a:tr h="360897">
                <a:tc>
                  <a:txBody>
                    <a:bodyPr/>
                    <a:lstStyle/>
                    <a:p>
                      <a:pPr algn="ctr"/>
                      <a:r>
                        <a:rPr lang="zh-Hant" altLang="en-US" sz="1800" b="1" dirty="0"/>
                        <a:t>日期</a:t>
                      </a:r>
                      <a:endParaRPr lang="zh-TW" altLang="en-US" sz="1800" b="1" dirty="0"/>
                    </a:p>
                  </a:txBody>
                  <a:tcPr marL="91073" marR="91073" marT="45537" marB="45537"/>
                </a:tc>
                <a:tc>
                  <a:txBody>
                    <a:bodyPr/>
                    <a:lstStyle/>
                    <a:p>
                      <a:pPr algn="ctr"/>
                      <a:r>
                        <a:rPr lang="zh-Hant" altLang="en-US" sz="1800" b="1" dirty="0"/>
                        <a:t>行程內容</a:t>
                      </a:r>
                      <a:endParaRPr lang="zh-TW" altLang="en-US" sz="1800" b="1" dirty="0"/>
                    </a:p>
                  </a:txBody>
                  <a:tcPr marL="91073" marR="91073" marT="45537" marB="45537"/>
                </a:tc>
                <a:tc>
                  <a:txBody>
                    <a:bodyPr/>
                    <a:lstStyle/>
                    <a:p>
                      <a:pPr algn="ctr"/>
                      <a:r>
                        <a:rPr lang="zh-Hant" altLang="en-US" sz="1800" b="1" dirty="0"/>
                        <a:t>餐食餐廳</a:t>
                      </a:r>
                      <a:endParaRPr lang="zh-TW" altLang="en-US" sz="1800" b="1" dirty="0"/>
                    </a:p>
                  </a:txBody>
                  <a:tcPr marL="91073" marR="91073" marT="45537" marB="45537"/>
                </a:tc>
                <a:tc>
                  <a:txBody>
                    <a:bodyPr/>
                    <a:lstStyle/>
                    <a:p>
                      <a:pPr algn="ctr"/>
                      <a:r>
                        <a:rPr lang="zh-Hant" altLang="en-US" sz="1800" b="1" dirty="0"/>
                        <a:t>住宿酒店</a:t>
                      </a:r>
                      <a:endParaRPr lang="zh-TW" altLang="en-US" sz="1800" b="1" dirty="0"/>
                    </a:p>
                  </a:txBody>
                  <a:tcPr marL="91073" marR="91073" marT="45537" marB="45537"/>
                </a:tc>
                <a:extLst>
                  <a:ext uri="{0D108BD9-81ED-4DB2-BD59-A6C34878D82A}">
                    <a16:rowId xmlns:a16="http://schemas.microsoft.com/office/drawing/2014/main" xmlns="" val="4088465297"/>
                  </a:ext>
                </a:extLst>
              </a:tr>
              <a:tr h="629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2800" b="1" dirty="0"/>
                        <a:t>10.2</a:t>
                      </a:r>
                      <a:r>
                        <a:rPr lang="en-US" altLang="zh-TW" sz="2800" b="1" dirty="0"/>
                        <a:t>8</a:t>
                      </a:r>
                    </a:p>
                    <a:p>
                      <a:pPr algn="just"/>
                      <a:r>
                        <a:rPr lang="zh-CN" altLang="zh-TW" sz="1400" b="1" kern="1200" dirty="0">
                          <a:solidFill>
                            <a:schemeClr val="dk1"/>
                          </a:solidFill>
                          <a:effectLst/>
                          <a:latin typeface="+mn-lt"/>
                          <a:ea typeface="+mn-ea"/>
                          <a:cs typeface="+mn-cs"/>
                        </a:rPr>
                        <a:t>利馬</a:t>
                      </a:r>
                      <a:r>
                        <a:rPr lang="es-PE" altLang="zh-TW" sz="1400" b="1" kern="1200" dirty="0">
                          <a:solidFill>
                            <a:schemeClr val="dk1"/>
                          </a:solidFill>
                          <a:effectLst/>
                          <a:latin typeface="+mn-lt"/>
                          <a:ea typeface="+mn-ea"/>
                          <a:cs typeface="+mn-cs"/>
                        </a:rPr>
                        <a:t>- </a:t>
                      </a:r>
                      <a:r>
                        <a:rPr lang="zh-CN" altLang="zh-TW" sz="1400" b="1" kern="1200" dirty="0">
                          <a:solidFill>
                            <a:schemeClr val="dk1"/>
                          </a:solidFill>
                          <a:effectLst/>
                          <a:latin typeface="+mn-lt"/>
                          <a:ea typeface="+mn-ea"/>
                          <a:cs typeface="+mn-cs"/>
                        </a:rPr>
                        <a:t>庫斯科</a:t>
                      </a:r>
                      <a:r>
                        <a:rPr lang="es-PE" altLang="zh-TW" sz="1400" b="1" kern="1200" dirty="0">
                          <a:solidFill>
                            <a:schemeClr val="dk1"/>
                          </a:solidFill>
                          <a:effectLst/>
                          <a:latin typeface="+mn-lt"/>
                          <a:ea typeface="+mn-ea"/>
                          <a:cs typeface="+mn-cs"/>
                        </a:rPr>
                        <a:t>-</a:t>
                      </a:r>
                      <a:r>
                        <a:rPr lang="zh-CN" altLang="zh-TW" sz="1400" b="1" kern="1200" dirty="0">
                          <a:solidFill>
                            <a:schemeClr val="dk1"/>
                          </a:solidFill>
                          <a:effectLst/>
                          <a:latin typeface="+mn-lt"/>
                          <a:ea typeface="+mn-ea"/>
                          <a:cs typeface="+mn-cs"/>
                        </a:rPr>
                        <a:t>聖谷</a:t>
                      </a:r>
                      <a:r>
                        <a:rPr lang="es-PE" altLang="zh-TW" sz="1400" b="1" kern="1200" dirty="0">
                          <a:solidFill>
                            <a:schemeClr val="dk1"/>
                          </a:solidFill>
                          <a:effectLst/>
                          <a:latin typeface="+mn-lt"/>
                          <a:ea typeface="+mn-ea"/>
                          <a:cs typeface="+mn-cs"/>
                        </a:rPr>
                        <a:t>-</a:t>
                      </a:r>
                      <a:r>
                        <a:rPr lang="zh-CN" altLang="zh-TW" sz="1400" b="1" kern="1200" dirty="0">
                          <a:solidFill>
                            <a:schemeClr val="dk1"/>
                          </a:solidFill>
                          <a:effectLst/>
                          <a:latin typeface="+mn-lt"/>
                          <a:ea typeface="+mn-ea"/>
                          <a:cs typeface="+mn-cs"/>
                        </a:rPr>
                        <a:t>熱水鎮</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06:00 </a:t>
                      </a:r>
                      <a:r>
                        <a:rPr lang="zh-CN" altLang="zh-TW" sz="1400" b="1" kern="1200" dirty="0">
                          <a:solidFill>
                            <a:schemeClr val="dk1"/>
                          </a:solidFill>
                          <a:effectLst/>
                          <a:latin typeface="+mn-lt"/>
                          <a:ea typeface="+mn-ea"/>
                          <a:cs typeface="+mn-cs"/>
                        </a:rPr>
                        <a:t>酒店出發</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09:00</a:t>
                      </a:r>
                      <a:r>
                        <a:rPr lang="zh-CN" altLang="zh-TW" sz="1400" b="1" kern="1200" dirty="0">
                          <a:solidFill>
                            <a:schemeClr val="dk1"/>
                          </a:solidFill>
                          <a:effectLst/>
                          <a:latin typeface="+mn-lt"/>
                          <a:ea typeface="+mn-ea"/>
                          <a:cs typeface="+mn-cs"/>
                        </a:rPr>
                        <a:t>乘坐</a:t>
                      </a:r>
                      <a:r>
                        <a:rPr lang="es-PE" altLang="zh-TW" sz="1400" b="1" kern="1200" dirty="0">
                          <a:solidFill>
                            <a:schemeClr val="dk1"/>
                          </a:solidFill>
                          <a:effectLst/>
                          <a:latin typeface="+mn-lt"/>
                          <a:ea typeface="+mn-ea"/>
                          <a:cs typeface="+mn-cs"/>
                        </a:rPr>
                        <a:t>LA2123</a:t>
                      </a:r>
                      <a:r>
                        <a:rPr lang="zh-CN" altLang="zh-TW" sz="1400" b="1" kern="1200" dirty="0">
                          <a:solidFill>
                            <a:schemeClr val="dk1"/>
                          </a:solidFill>
                          <a:effectLst/>
                          <a:latin typeface="+mn-lt"/>
                          <a:ea typeface="+mn-ea"/>
                          <a:cs typeface="+mn-cs"/>
                        </a:rPr>
                        <a:t>航班前往庫斯科</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10:35 </a:t>
                      </a:r>
                      <a:r>
                        <a:rPr lang="zh-CN" altLang="zh-TW" sz="1400" b="1" kern="1200" dirty="0">
                          <a:solidFill>
                            <a:schemeClr val="dk1"/>
                          </a:solidFill>
                          <a:effectLst/>
                          <a:latin typeface="+mn-lt"/>
                          <a:ea typeface="+mn-ea"/>
                          <a:cs typeface="+mn-cs"/>
                        </a:rPr>
                        <a:t>抵達庫斯科</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11:00 </a:t>
                      </a:r>
                      <a:r>
                        <a:rPr lang="zh-CN" altLang="zh-TW" sz="1400" b="1" kern="1200" dirty="0">
                          <a:solidFill>
                            <a:schemeClr val="dk1"/>
                          </a:solidFill>
                          <a:effectLst/>
                          <a:latin typeface="+mn-lt"/>
                          <a:ea typeface="+mn-ea"/>
                          <a:cs typeface="+mn-cs"/>
                        </a:rPr>
                        <a:t>參觀</a:t>
                      </a:r>
                      <a:r>
                        <a:rPr lang="es-PE" altLang="zh-TW" sz="1400" b="1" kern="1200" dirty="0">
                          <a:solidFill>
                            <a:schemeClr val="dk1"/>
                          </a:solidFill>
                          <a:effectLst/>
                          <a:latin typeface="+mn-lt"/>
                          <a:ea typeface="+mn-ea"/>
                          <a:cs typeface="+mn-cs"/>
                        </a:rPr>
                        <a:t>12</a:t>
                      </a:r>
                      <a:r>
                        <a:rPr lang="zh-CN" altLang="zh-TW" sz="1400" b="1" kern="1200" dirty="0">
                          <a:solidFill>
                            <a:schemeClr val="dk1"/>
                          </a:solidFill>
                          <a:effectLst/>
                          <a:latin typeface="+mn-lt"/>
                          <a:ea typeface="+mn-ea"/>
                          <a:cs typeface="+mn-cs"/>
                        </a:rPr>
                        <a:t>角石或太陽神殿</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12:30-13:30</a:t>
                      </a:r>
                      <a:r>
                        <a:rPr lang="zh-Hant" altLang="en-US" sz="1400" b="1" kern="1200" dirty="0">
                          <a:solidFill>
                            <a:schemeClr val="dk1"/>
                          </a:solidFill>
                          <a:effectLst/>
                          <a:latin typeface="+mn-lt"/>
                          <a:ea typeface="+mn-ea"/>
                          <a:cs typeface="+mn-cs"/>
                        </a:rPr>
                        <a:t> </a:t>
                      </a:r>
                      <a:endParaRPr lang="en-US" altLang="zh-Hant" sz="1400" b="1"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hlinkClick r:id="rId2"/>
                        </a:rPr>
                        <a:t>CHICHA</a:t>
                      </a:r>
                      <a:r>
                        <a:rPr lang="zh-CN" altLang="zh-TW" sz="1400" b="1" kern="1200" dirty="0">
                          <a:solidFill>
                            <a:schemeClr val="dk1"/>
                          </a:solidFill>
                          <a:effectLst/>
                          <a:latin typeface="+mn-lt"/>
                          <a:ea typeface="+mn-ea"/>
                          <a:cs typeface="+mn-cs"/>
                          <a:hlinkClick r:id="rId2"/>
                        </a:rPr>
                        <a:t>餐廳午餐</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13:30-13:50 </a:t>
                      </a:r>
                      <a:r>
                        <a:rPr lang="zh-CN" altLang="zh-TW" sz="1400" b="1" kern="1200" dirty="0">
                          <a:solidFill>
                            <a:schemeClr val="dk1"/>
                          </a:solidFill>
                          <a:effectLst/>
                          <a:latin typeface="+mn-lt"/>
                          <a:ea typeface="+mn-ea"/>
                          <a:cs typeface="+mn-cs"/>
                        </a:rPr>
                        <a:t>前往薩薩瓦曼</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13:50-14:40</a:t>
                      </a:r>
                      <a:r>
                        <a:rPr lang="zh-CN" altLang="zh-TW" sz="1400" b="1" kern="1200" dirty="0">
                          <a:solidFill>
                            <a:schemeClr val="dk1"/>
                          </a:solidFill>
                          <a:effectLst/>
                          <a:latin typeface="+mn-lt"/>
                          <a:ea typeface="+mn-ea"/>
                          <a:cs typeface="+mn-cs"/>
                        </a:rPr>
                        <a:t>參觀薩薩瓦曼軍事要塞後前往【琴切諾</a:t>
                      </a:r>
                      <a:r>
                        <a:rPr lang="es-PE" altLang="zh-TW" sz="1400" b="1" kern="1200" dirty="0">
                          <a:solidFill>
                            <a:schemeClr val="dk1"/>
                          </a:solidFill>
                          <a:effectLst/>
                          <a:latin typeface="+mn-lt"/>
                          <a:ea typeface="+mn-ea"/>
                          <a:cs typeface="+mn-cs"/>
                        </a:rPr>
                        <a:t>Chinchero</a:t>
                      </a:r>
                      <a:r>
                        <a:rPr lang="zh-CN" altLang="zh-TW" sz="1400" b="1" kern="1200" dirty="0">
                          <a:solidFill>
                            <a:schemeClr val="dk1"/>
                          </a:solidFill>
                          <a:effectLst/>
                          <a:latin typeface="+mn-lt"/>
                          <a:ea typeface="+mn-ea"/>
                          <a:cs typeface="+mn-cs"/>
                        </a:rPr>
                        <a:t>】</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14:40-15:4</a:t>
                      </a:r>
                      <a:r>
                        <a:rPr lang="zh-CN" altLang="zh-TW" sz="1400" b="1" kern="1200" dirty="0">
                          <a:solidFill>
                            <a:schemeClr val="dk1"/>
                          </a:solidFill>
                          <a:effectLst/>
                          <a:latin typeface="+mn-lt"/>
                          <a:ea typeface="+mn-ea"/>
                          <a:cs typeface="+mn-cs"/>
                        </a:rPr>
                        <a:t>抵達琴切諾</a:t>
                      </a:r>
                      <a:r>
                        <a:rPr lang="es-PE" altLang="zh-TW" sz="1400" b="1" kern="1200" dirty="0">
                          <a:solidFill>
                            <a:schemeClr val="dk1"/>
                          </a:solidFill>
                          <a:effectLst/>
                          <a:latin typeface="+mn-lt"/>
                          <a:ea typeface="+mn-ea"/>
                          <a:cs typeface="+mn-cs"/>
                        </a:rPr>
                        <a:t>Chinchero</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15:40-16:1</a:t>
                      </a:r>
                      <a:r>
                        <a:rPr lang="zh-CN" altLang="zh-TW" sz="1400" b="1" kern="1200" dirty="0">
                          <a:solidFill>
                            <a:schemeClr val="dk1"/>
                          </a:solidFill>
                          <a:effectLst/>
                          <a:latin typeface="+mn-lt"/>
                          <a:ea typeface="+mn-ea"/>
                          <a:cs typeface="+mn-cs"/>
                        </a:rPr>
                        <a:t>參觀琴切諾</a:t>
                      </a:r>
                      <a:r>
                        <a:rPr lang="es-PE" altLang="zh-TW" sz="1400" b="1" kern="1200" dirty="0">
                          <a:solidFill>
                            <a:schemeClr val="dk1"/>
                          </a:solidFill>
                          <a:effectLst/>
                          <a:latin typeface="+mn-lt"/>
                          <a:ea typeface="+mn-ea"/>
                          <a:cs typeface="+mn-cs"/>
                        </a:rPr>
                        <a:t>Chinchero</a:t>
                      </a:r>
                      <a:r>
                        <a:rPr lang="zh-CN" altLang="zh-TW" sz="1400" b="1" kern="1200" dirty="0">
                          <a:solidFill>
                            <a:schemeClr val="dk1"/>
                          </a:solidFill>
                          <a:effectLst/>
                          <a:latin typeface="+mn-lt"/>
                          <a:ea typeface="+mn-ea"/>
                          <a:cs typeface="+mn-cs"/>
                        </a:rPr>
                        <a:t>羊駝紡線作坊，後往</a:t>
                      </a:r>
                      <a:r>
                        <a:rPr lang="es-PE" altLang="zh-TW" sz="1400" b="1" kern="1200" dirty="0">
                          <a:solidFill>
                            <a:schemeClr val="dk1"/>
                          </a:solidFill>
                          <a:effectLst/>
                          <a:latin typeface="+mn-lt"/>
                          <a:ea typeface="+mn-ea"/>
                          <a:cs typeface="+mn-cs"/>
                        </a:rPr>
                        <a:t>OLLANTAY</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16:10-17:30 </a:t>
                      </a:r>
                      <a:r>
                        <a:rPr lang="zh-CN" altLang="zh-TW" sz="1400" b="1" kern="1200" dirty="0">
                          <a:solidFill>
                            <a:schemeClr val="dk1"/>
                          </a:solidFill>
                          <a:effectLst/>
                          <a:latin typeface="+mn-lt"/>
                          <a:ea typeface="+mn-ea"/>
                          <a:cs typeface="+mn-cs"/>
                        </a:rPr>
                        <a:t>抵達參觀奧揚泰坦博</a:t>
                      </a:r>
                      <a:r>
                        <a:rPr lang="es-PE" altLang="zh-TW" sz="1400" b="1" kern="1200" dirty="0">
                          <a:solidFill>
                            <a:schemeClr val="dk1"/>
                          </a:solidFill>
                          <a:effectLst/>
                          <a:latin typeface="+mn-lt"/>
                          <a:ea typeface="+mn-ea"/>
                          <a:cs typeface="+mn-cs"/>
                        </a:rPr>
                        <a:t>Ollantaytambo</a:t>
                      </a:r>
                      <a:r>
                        <a:rPr lang="zh-CN" altLang="zh-TW" sz="1400" b="1" kern="1200" dirty="0">
                          <a:solidFill>
                            <a:schemeClr val="dk1"/>
                          </a:solidFill>
                          <a:effectLst/>
                          <a:latin typeface="+mn-lt"/>
                          <a:ea typeface="+mn-ea"/>
                          <a:cs typeface="+mn-cs"/>
                        </a:rPr>
                        <a:t>並參觀</a:t>
                      </a:r>
                      <a:endParaRPr lang="zh-TW" altLang="zh-TW" sz="1400" kern="1200" dirty="0">
                        <a:solidFill>
                          <a:schemeClr val="dk1"/>
                        </a:solidFill>
                        <a:effectLst/>
                        <a:latin typeface="+mn-lt"/>
                        <a:ea typeface="+mn-ea"/>
                        <a:cs typeface="+mn-cs"/>
                      </a:endParaRPr>
                    </a:p>
                    <a:p>
                      <a:pPr algn="just"/>
                      <a:r>
                        <a:rPr lang="es-PE" altLang="zh-TW" sz="1400" b="1" kern="1200" dirty="0">
                          <a:solidFill>
                            <a:schemeClr val="dk1"/>
                          </a:solidFill>
                          <a:effectLst/>
                          <a:latin typeface="+mn-lt"/>
                          <a:ea typeface="+mn-ea"/>
                          <a:cs typeface="+mn-cs"/>
                        </a:rPr>
                        <a:t>18:45   </a:t>
                      </a:r>
                      <a:r>
                        <a:rPr lang="zh-CN" altLang="zh-TW" sz="1400" b="1" kern="1200" dirty="0">
                          <a:solidFill>
                            <a:schemeClr val="dk1"/>
                          </a:solidFill>
                          <a:effectLst/>
                          <a:latin typeface="+mn-lt"/>
                          <a:ea typeface="+mn-ea"/>
                          <a:cs typeface="+mn-cs"/>
                        </a:rPr>
                        <a:t>抵達火車站</a:t>
                      </a:r>
                      <a:endParaRPr lang="zh-TW" altLang="zh-TW" sz="1400" kern="1200" dirty="0">
                        <a:solidFill>
                          <a:schemeClr val="dk1"/>
                        </a:solidFill>
                        <a:effectLst/>
                        <a:latin typeface="+mn-lt"/>
                        <a:ea typeface="+mn-ea"/>
                        <a:cs typeface="+mn-cs"/>
                      </a:endParaRPr>
                    </a:p>
                    <a:p>
                      <a:r>
                        <a:rPr lang="es-PE" altLang="zh-TW" sz="1400" b="1" kern="1200" dirty="0">
                          <a:solidFill>
                            <a:schemeClr val="dk1"/>
                          </a:solidFill>
                          <a:effectLst/>
                          <a:latin typeface="+mn-lt"/>
                          <a:ea typeface="+mn-ea"/>
                          <a:cs typeface="+mn-cs"/>
                        </a:rPr>
                        <a:t>19:04   </a:t>
                      </a:r>
                      <a:r>
                        <a:rPr lang="zh-CN" altLang="zh-TW" sz="1400" b="1" kern="1200" dirty="0">
                          <a:solidFill>
                            <a:schemeClr val="dk1"/>
                          </a:solidFill>
                          <a:effectLst/>
                          <a:latin typeface="+mn-lt"/>
                          <a:ea typeface="+mn-ea"/>
                          <a:cs typeface="+mn-cs"/>
                        </a:rPr>
                        <a:t>在歐雁台乘坐</a:t>
                      </a:r>
                      <a:r>
                        <a:rPr lang="es-PE" altLang="zh-TW" sz="1400" b="1" kern="1200" dirty="0">
                          <a:solidFill>
                            <a:schemeClr val="dk1"/>
                          </a:solidFill>
                          <a:effectLst/>
                          <a:latin typeface="+mn-lt"/>
                          <a:ea typeface="+mn-ea"/>
                          <a:cs typeface="+mn-cs"/>
                        </a:rPr>
                        <a:t>EXPEDITION </a:t>
                      </a:r>
                      <a:r>
                        <a:rPr lang="zh-CN" altLang="zh-TW" sz="1400" b="1" kern="1200" dirty="0">
                          <a:solidFill>
                            <a:schemeClr val="dk1"/>
                          </a:solidFill>
                          <a:effectLst/>
                          <a:latin typeface="+mn-lt"/>
                          <a:ea typeface="+mn-ea"/>
                          <a:cs typeface="+mn-cs"/>
                        </a:rPr>
                        <a:t>火車前往溫泉鎮</a:t>
                      </a:r>
                      <a:r>
                        <a:rPr lang="es-PE" altLang="zh-TW" sz="1400" b="1" kern="1200" dirty="0">
                          <a:solidFill>
                            <a:schemeClr val="dk1"/>
                          </a:solidFill>
                          <a:effectLst/>
                          <a:latin typeface="+mn-lt"/>
                          <a:ea typeface="+mn-ea"/>
                          <a:cs typeface="+mn-cs"/>
                        </a:rPr>
                        <a:t>(</a:t>
                      </a:r>
                      <a:r>
                        <a:rPr lang="zh-CN" altLang="zh-TW" sz="1400" b="1" kern="1200" dirty="0">
                          <a:solidFill>
                            <a:schemeClr val="dk1"/>
                          </a:solidFill>
                          <a:effectLst/>
                          <a:latin typeface="+mn-lt"/>
                          <a:ea typeface="+mn-ea"/>
                          <a:cs typeface="+mn-cs"/>
                        </a:rPr>
                        <a:t>由於時間原因只能安排</a:t>
                      </a:r>
                      <a:r>
                        <a:rPr lang="es-PE" altLang="zh-TW" sz="1400" b="1" kern="1200" dirty="0">
                          <a:solidFill>
                            <a:schemeClr val="dk1"/>
                          </a:solidFill>
                          <a:effectLst/>
                          <a:latin typeface="+mn-lt"/>
                          <a:ea typeface="+mn-ea"/>
                          <a:cs typeface="+mn-cs"/>
                        </a:rPr>
                        <a:t>expedition</a:t>
                      </a:r>
                      <a:r>
                        <a:rPr lang="zh-CN" altLang="zh-TW" sz="1400" b="1" kern="1200" dirty="0">
                          <a:solidFill>
                            <a:schemeClr val="dk1"/>
                          </a:solidFill>
                          <a:effectLst/>
                          <a:latin typeface="+mn-lt"/>
                          <a:ea typeface="+mn-ea"/>
                          <a:cs typeface="+mn-cs"/>
                        </a:rPr>
                        <a:t>的火車</a:t>
                      </a:r>
                      <a:r>
                        <a:rPr lang="es-PE" altLang="zh-TW" sz="1400" b="1" kern="1200" dirty="0">
                          <a:solidFill>
                            <a:schemeClr val="dk1"/>
                          </a:solidFill>
                          <a:effectLst/>
                          <a:latin typeface="+mn-lt"/>
                          <a:ea typeface="+mn-ea"/>
                          <a:cs typeface="+mn-cs"/>
                        </a:rPr>
                        <a:t>)</a:t>
                      </a:r>
                      <a:endParaRPr lang="zh-TW" altLang="zh-TW" sz="1400" kern="1200" dirty="0">
                        <a:solidFill>
                          <a:schemeClr val="dk1"/>
                        </a:solidFill>
                        <a:effectLst/>
                        <a:latin typeface="+mn-lt"/>
                        <a:ea typeface="+mn-ea"/>
                        <a:cs typeface="+mn-cs"/>
                      </a:endParaRPr>
                    </a:p>
                    <a:p>
                      <a:r>
                        <a:rPr lang="es-PE" altLang="zh-TW" sz="1400" b="1" kern="1200" dirty="0">
                          <a:solidFill>
                            <a:schemeClr val="dk1"/>
                          </a:solidFill>
                          <a:effectLst/>
                          <a:latin typeface="+mn-lt"/>
                          <a:ea typeface="+mn-ea"/>
                          <a:cs typeface="+mn-cs"/>
                        </a:rPr>
                        <a:t>20:45 </a:t>
                      </a:r>
                      <a:r>
                        <a:rPr lang="zh-CN" altLang="zh-TW" sz="1400" b="1" kern="1200" dirty="0">
                          <a:solidFill>
                            <a:schemeClr val="dk1"/>
                          </a:solidFill>
                          <a:effectLst/>
                          <a:latin typeface="+mn-lt"/>
                          <a:ea typeface="+mn-ea"/>
                          <a:cs typeface="+mn-cs"/>
                        </a:rPr>
                        <a:t>抵達溫泉鎮</a:t>
                      </a:r>
                      <a:r>
                        <a:rPr lang="es-PE" altLang="zh-TW" sz="1400" b="1" kern="1200" dirty="0">
                          <a:solidFill>
                            <a:schemeClr val="dk1"/>
                          </a:solidFill>
                          <a:effectLst/>
                          <a:latin typeface="+mn-lt"/>
                          <a:ea typeface="+mn-ea"/>
                          <a:cs typeface="+mn-cs"/>
                        </a:rPr>
                        <a:t>,</a:t>
                      </a:r>
                      <a:r>
                        <a:rPr lang="zh-CN" altLang="zh-TW" sz="1400" b="1" kern="1200" dirty="0">
                          <a:solidFill>
                            <a:schemeClr val="dk1"/>
                          </a:solidFill>
                          <a:effectLst/>
                          <a:latin typeface="+mn-lt"/>
                          <a:ea typeface="+mn-ea"/>
                          <a:cs typeface="+mn-cs"/>
                        </a:rPr>
                        <a:t>入住酒店</a:t>
                      </a:r>
                      <a:r>
                        <a:rPr lang="es-PE" altLang="zh-TW" sz="1400" b="1" kern="1200" dirty="0">
                          <a:solidFill>
                            <a:schemeClr val="dk1"/>
                          </a:solidFill>
                          <a:effectLst/>
                          <a:latin typeface="+mn-lt"/>
                          <a:ea typeface="+mn-ea"/>
                          <a:cs typeface="+mn-cs"/>
                        </a:rPr>
                        <a:t>,</a:t>
                      </a:r>
                      <a:r>
                        <a:rPr lang="zh-CN" altLang="zh-TW" sz="1400" b="1" kern="1200" dirty="0">
                          <a:solidFill>
                            <a:schemeClr val="dk1"/>
                          </a:solidFill>
                          <a:effectLst/>
                          <a:latin typeface="+mn-lt"/>
                          <a:ea typeface="+mn-ea"/>
                          <a:cs typeface="+mn-cs"/>
                        </a:rPr>
                        <a:t>安排晚餐</a:t>
                      </a:r>
                      <a:endParaRPr lang="zh-TW" altLang="zh-TW" sz="1400" kern="1200" dirty="0">
                        <a:solidFill>
                          <a:schemeClr val="dk1"/>
                        </a:solidFill>
                        <a:effectLst/>
                        <a:latin typeface="+mn-lt"/>
                        <a:ea typeface="+mn-ea"/>
                        <a:cs typeface="+mn-cs"/>
                      </a:endParaRPr>
                    </a:p>
                  </a:txBody>
                  <a:tcPr marL="91073" marR="91073" marT="45537" marB="45537"/>
                </a:tc>
                <a:tc>
                  <a:txBody>
                    <a:bodyPr/>
                    <a:lstStyle/>
                    <a:p>
                      <a:pPr algn="just">
                        <a:lnSpc>
                          <a:spcPts val="1700"/>
                        </a:lnSpc>
                        <a:spcAft>
                          <a:spcPts val="0"/>
                        </a:spcAft>
                      </a:pPr>
                      <a:r>
                        <a:rPr lang="zh-TW" sz="1800" b="1" dirty="0">
                          <a:solidFill>
                            <a:srgbClr val="002060"/>
                          </a:solidFill>
                          <a:effectLst/>
                          <a:latin typeface="Times New Roman" panose="02020603050405020304" pitchFamily="18" charset="0"/>
                          <a:ea typeface="PingFang TC" panose="020B0400000000000000" pitchFamily="34" charset="-120"/>
                        </a:rPr>
                        <a:t>利</a:t>
                      </a:r>
                      <a:r>
                        <a:rPr lang="zh-TW" sz="1800" b="1" dirty="0">
                          <a:solidFill>
                            <a:srgbClr val="002060"/>
                          </a:solidFill>
                          <a:effectLst/>
                          <a:latin typeface="Times New Roman" panose="02020603050405020304" pitchFamily="18" charset="0"/>
                          <a:ea typeface="PingFang TC" panose="020B0400000000000000" pitchFamily="34" charset="-120"/>
                          <a:cs typeface="MS Mincho" panose="02020609040205080304" pitchFamily="49" charset="-128"/>
                        </a:rPr>
                        <a:t>馬</a:t>
                      </a:r>
                      <a:r>
                        <a:rPr lang="zh-TW" sz="1800" b="1" dirty="0">
                          <a:solidFill>
                            <a:srgbClr val="002060"/>
                          </a:solidFill>
                          <a:effectLst/>
                          <a:latin typeface="Times New Roman" panose="02020603050405020304" pitchFamily="18" charset="0"/>
                          <a:ea typeface="PingFang TC" panose="020B0400000000000000" pitchFamily="34" charset="-120"/>
                        </a:rPr>
                        <a:t>－</a:t>
                      </a:r>
                      <a:r>
                        <a:rPr lang="zh-TW" sz="1800" b="1" dirty="0">
                          <a:solidFill>
                            <a:srgbClr val="002060"/>
                          </a:solidFill>
                          <a:effectLst/>
                          <a:latin typeface="Times New Roman" panose="02020603050405020304" pitchFamily="18" charset="0"/>
                          <a:ea typeface="PingFang TC" panose="020B0400000000000000" pitchFamily="34" charset="-120"/>
                          <a:cs typeface="MS Mincho" panose="02020609040205080304" pitchFamily="49" charset="-128"/>
                        </a:rPr>
                        <a:t>庫</a:t>
                      </a:r>
                      <a:r>
                        <a:rPr lang="zh-TW" sz="1800" b="1" dirty="0">
                          <a:solidFill>
                            <a:srgbClr val="002060"/>
                          </a:solidFill>
                          <a:effectLst/>
                          <a:latin typeface="Times New Roman" panose="02020603050405020304" pitchFamily="18" charset="0"/>
                          <a:ea typeface="PingFang TC" panose="020B0400000000000000" pitchFamily="34" charset="-120"/>
                        </a:rPr>
                        <a:t>斯科</a:t>
                      </a:r>
                      <a:r>
                        <a:rPr lang="en-US" sz="1800" b="1" dirty="0">
                          <a:solidFill>
                            <a:srgbClr val="002060"/>
                          </a:solidFill>
                          <a:effectLst/>
                          <a:latin typeface="Times New Roman" panose="02020603050405020304" pitchFamily="18" charset="0"/>
                          <a:ea typeface="PingFang TC" panose="020B0400000000000000" pitchFamily="34" charset="-120"/>
                        </a:rPr>
                        <a:t>Cusco</a:t>
                      </a:r>
                      <a:r>
                        <a:rPr lang="zh-TW" sz="1800" b="1" dirty="0">
                          <a:solidFill>
                            <a:srgbClr val="002060"/>
                          </a:solidFill>
                          <a:effectLst/>
                          <a:latin typeface="Times New Roman" panose="02020603050405020304" pitchFamily="18" charset="0"/>
                          <a:ea typeface="PingFang TC" panose="020B0400000000000000" pitchFamily="34" charset="-120"/>
                        </a:rPr>
                        <a:t>－</a:t>
                      </a:r>
                      <a:r>
                        <a:rPr lang="zh-TW" sz="1800" b="1" dirty="0">
                          <a:solidFill>
                            <a:srgbClr val="002060"/>
                          </a:solidFill>
                          <a:effectLst/>
                          <a:latin typeface="Times New Roman" panose="02020603050405020304" pitchFamily="18" charset="0"/>
                          <a:ea typeface="PingFang TC" panose="020B0400000000000000" pitchFamily="34" charset="-120"/>
                          <a:cs typeface="MS Mincho" panose="02020609040205080304" pitchFamily="49" charset="-128"/>
                        </a:rPr>
                        <a:t>溫</a:t>
                      </a:r>
                      <a:r>
                        <a:rPr lang="zh-TW" sz="1800" b="1" dirty="0">
                          <a:solidFill>
                            <a:srgbClr val="002060"/>
                          </a:solidFill>
                          <a:effectLst/>
                          <a:latin typeface="Times New Roman" panose="02020603050405020304" pitchFamily="18" charset="0"/>
                          <a:ea typeface="PingFang TC" panose="020B0400000000000000" pitchFamily="34" charset="-120"/>
                        </a:rPr>
                        <a:t>泉</a:t>
                      </a:r>
                      <a:r>
                        <a:rPr lang="zh-TW" sz="1800" b="1" dirty="0">
                          <a:solidFill>
                            <a:srgbClr val="002060"/>
                          </a:solidFill>
                          <a:effectLst/>
                          <a:latin typeface="Times New Roman" panose="02020603050405020304" pitchFamily="18" charset="0"/>
                          <a:ea typeface="PingFang TC" panose="020B0400000000000000" pitchFamily="34" charset="-120"/>
                          <a:cs typeface="MS Mincho" panose="02020609040205080304" pitchFamily="49" charset="-128"/>
                        </a:rPr>
                        <a:t>鎮</a:t>
                      </a:r>
                      <a:r>
                        <a:rPr lang="en-US" sz="1800" b="1" dirty="0">
                          <a:solidFill>
                            <a:srgbClr val="002060"/>
                          </a:solidFill>
                          <a:effectLst/>
                          <a:latin typeface="PingFang TC" panose="020B0400000000000000" pitchFamily="34" charset="-120"/>
                          <a:ea typeface="微軟正黑體" panose="020B0604030504040204" pitchFamily="34" charset="-120"/>
                        </a:rPr>
                        <a:t>Agua </a:t>
                      </a:r>
                      <a:r>
                        <a:rPr lang="en-US" sz="1800" b="1" dirty="0" err="1">
                          <a:solidFill>
                            <a:srgbClr val="002060"/>
                          </a:solidFill>
                          <a:effectLst/>
                          <a:latin typeface="PingFang TC" panose="020B0400000000000000" pitchFamily="34" charset="-120"/>
                          <a:ea typeface="微軟正黑體" panose="020B0604030504040204" pitchFamily="34" charset="-120"/>
                        </a:rPr>
                        <a:t>Calientes</a:t>
                      </a:r>
                      <a:endParaRPr lang="en-US" sz="1800" b="1" dirty="0">
                        <a:solidFill>
                          <a:srgbClr val="002060"/>
                        </a:solidFill>
                        <a:effectLst/>
                        <a:latin typeface="PingFang TC" panose="020B0400000000000000" pitchFamily="34" charset="-120"/>
                        <a:ea typeface="微軟正黑體" panose="020B0604030504040204" pitchFamily="34" charset="-120"/>
                      </a:endParaRPr>
                    </a:p>
                    <a:p>
                      <a:pPr algn="just">
                        <a:lnSpc>
                          <a:spcPts val="1700"/>
                        </a:lnSpc>
                        <a:spcAft>
                          <a:spcPts val="0"/>
                        </a:spcAft>
                      </a:pPr>
                      <a:r>
                        <a:rPr lang="en-US" sz="1800" b="1" dirty="0">
                          <a:solidFill>
                            <a:srgbClr val="002060"/>
                          </a:solidFill>
                          <a:effectLst/>
                          <a:latin typeface="PingFang TC" panose="020B0400000000000000" pitchFamily="34" charset="-120"/>
                          <a:ea typeface="微軟正黑體" panose="020B0604030504040204" pitchFamily="34" charset="-120"/>
                        </a:rPr>
                        <a:t> (</a:t>
                      </a:r>
                      <a:r>
                        <a:rPr lang="zh-TW" sz="1800" b="1" dirty="0">
                          <a:solidFill>
                            <a:srgbClr val="002060"/>
                          </a:solidFill>
                          <a:effectLst/>
                          <a:latin typeface="Times New Roman" panose="02020603050405020304" pitchFamily="18" charset="0"/>
                          <a:ea typeface="PingFang TC" panose="020B0400000000000000" pitchFamily="34" charset="-120"/>
                        </a:rPr>
                        <a:t>今日航班</a:t>
                      </a:r>
                      <a:r>
                        <a:rPr lang="en-US" sz="1800" b="1" dirty="0">
                          <a:solidFill>
                            <a:srgbClr val="002060"/>
                          </a:solidFill>
                          <a:effectLst/>
                          <a:latin typeface="Times New Roman" panose="02020603050405020304" pitchFamily="18" charset="0"/>
                          <a:ea typeface="PingFang TC" panose="020B0400000000000000" pitchFamily="34" charset="-120"/>
                        </a:rPr>
                        <a:t>: LA2123 0906/1033)</a:t>
                      </a:r>
                      <a:endParaRPr lang="zh-TW" sz="1800" dirty="0">
                        <a:effectLst/>
                        <a:latin typeface="Times New Roman" panose="02020603050405020304" pitchFamily="18" charset="0"/>
                        <a:ea typeface="微軟正黑體" panose="020B0604030504040204" pitchFamily="34" charset="-120"/>
                      </a:endParaRPr>
                    </a:p>
                    <a:p>
                      <a:pPr algn="just">
                        <a:lnSpc>
                          <a:spcPts val="1300"/>
                        </a:lnSpc>
                        <a:spcAft>
                          <a:spcPts val="0"/>
                        </a:spcAft>
                      </a:pPr>
                      <a:endParaRPr lang="zh-TW" sz="1800" dirty="0">
                        <a:effectLst/>
                        <a:latin typeface="Times New Roman" panose="02020603050405020304" pitchFamily="18" charset="0"/>
                        <a:ea typeface="微軟正黑體" panose="020B0604030504040204" pitchFamily="34" charset="-120"/>
                      </a:endParaRPr>
                    </a:p>
                    <a:p>
                      <a:pPr algn="just">
                        <a:lnSpc>
                          <a:spcPts val="1700"/>
                        </a:lnSpc>
                        <a:spcAft>
                          <a:spcPts val="0"/>
                        </a:spcAft>
                      </a:pPr>
                      <a:r>
                        <a:rPr lang="zh-TW" sz="1400" b="1" dirty="0">
                          <a:effectLst/>
                          <a:latin typeface="Times New Roman" panose="02020603050405020304" pitchFamily="18" charset="0"/>
                          <a:ea typeface="PingFang TC" panose="020B0400000000000000" pitchFamily="34" charset="-120"/>
                        </a:rPr>
                        <a:t>上午搭機前往曾是印加帝國首都的庫斯科</a:t>
                      </a:r>
                      <a:r>
                        <a:rPr lang="en-US" sz="1400" b="1" dirty="0">
                          <a:effectLst/>
                          <a:latin typeface="Times New Roman" panose="02020603050405020304" pitchFamily="18" charset="0"/>
                          <a:ea typeface="PingFang TC" panose="020B0400000000000000" pitchFamily="34" charset="-120"/>
                        </a:rPr>
                        <a:t>(</a:t>
                      </a:r>
                      <a:r>
                        <a:rPr lang="zh-TW" sz="1400" b="1" dirty="0">
                          <a:effectLst/>
                          <a:latin typeface="Times New Roman" panose="02020603050405020304" pitchFamily="18" charset="0"/>
                          <a:ea typeface="PingFang TC" panose="020B0400000000000000" pitchFamily="34" charset="-120"/>
                        </a:rPr>
                        <a:t>海拔</a:t>
                      </a:r>
                      <a:r>
                        <a:rPr lang="en-US" sz="1400" b="1" dirty="0">
                          <a:effectLst/>
                          <a:latin typeface="Times New Roman" panose="02020603050405020304" pitchFamily="18" charset="0"/>
                          <a:ea typeface="PingFang TC" panose="020B0400000000000000" pitchFamily="34" charset="-120"/>
                        </a:rPr>
                        <a:t>3,400) </a:t>
                      </a:r>
                      <a:r>
                        <a:rPr lang="zh-TW" sz="1400" b="1" dirty="0">
                          <a:effectLst/>
                          <a:latin typeface="Times New Roman" panose="02020603050405020304" pitchFamily="18" charset="0"/>
                          <a:ea typeface="PingFang TC" panose="020B0400000000000000" pitchFamily="34" charset="-120"/>
                        </a:rPr>
                        <a:t>。抵達後</a:t>
                      </a:r>
                      <a:r>
                        <a:rPr lang="zh-Hant" altLang="en-US" sz="1400" b="1" dirty="0">
                          <a:effectLst/>
                          <a:latin typeface="Times New Roman" panose="02020603050405020304" pitchFamily="18" charset="0"/>
                          <a:ea typeface="PingFang TC" panose="020B0400000000000000" pitchFamily="34" charset="-120"/>
                        </a:rPr>
                        <a:t>參觀</a:t>
                      </a:r>
                      <a:r>
                        <a:rPr lang="zh-TW" sz="1400" b="1" dirty="0">
                          <a:effectLst/>
                          <a:latin typeface="Times New Roman" panose="02020603050405020304" pitchFamily="18" charset="0"/>
                          <a:ea typeface="PingFang TC" panose="020B0400000000000000" pitchFamily="34" charset="-120"/>
                        </a:rPr>
                        <a:t>庫斯科</a:t>
                      </a:r>
                      <a:r>
                        <a:rPr lang="zh-Hant" altLang="en-US" sz="1400" b="1" dirty="0">
                          <a:effectLst/>
                          <a:latin typeface="Times New Roman" panose="02020603050405020304" pitchFamily="18" charset="0"/>
                          <a:ea typeface="PingFang TC" panose="020B0400000000000000" pitchFamily="34" charset="-120"/>
                        </a:rPr>
                        <a:t>市區著名景點</a:t>
                      </a:r>
                      <a:r>
                        <a:rPr lang="en-US" altLang="zh-Hant" sz="1400" b="1" dirty="0">
                          <a:effectLst/>
                          <a:latin typeface="Times New Roman" panose="02020603050405020304" pitchFamily="18" charset="0"/>
                          <a:ea typeface="PingFang TC" panose="020B0400000000000000" pitchFamily="34" charset="-120"/>
                        </a:rPr>
                        <a:t>,</a:t>
                      </a:r>
                      <a:r>
                        <a:rPr lang="zh-Hant" altLang="en-US" sz="1400" b="1" dirty="0">
                          <a:effectLst/>
                          <a:latin typeface="Times New Roman" panose="02020603050405020304" pitchFamily="18" charset="0"/>
                          <a:ea typeface="PingFang TC" panose="020B0400000000000000" pitchFamily="34" charset="-120"/>
                        </a:rPr>
                        <a:t>午餐後</a:t>
                      </a:r>
                      <a:r>
                        <a:rPr lang="zh-TW" sz="1400" b="1" dirty="0">
                          <a:effectLst/>
                          <a:latin typeface="Times New Roman" panose="02020603050405020304" pitchFamily="18" charset="0"/>
                          <a:ea typeface="PingFang TC" panose="020B0400000000000000" pitchFamily="34" charset="-120"/>
                        </a:rPr>
                        <a:t>前往【親切諾</a:t>
                      </a:r>
                      <a:r>
                        <a:rPr lang="en-US" sz="1400" b="1" dirty="0" err="1">
                          <a:effectLst/>
                          <a:latin typeface="Times New Roman" panose="02020603050405020304" pitchFamily="18" charset="0"/>
                          <a:ea typeface="PingFang TC" panose="020B0400000000000000" pitchFamily="34" charset="-120"/>
                        </a:rPr>
                        <a:t>Chinchero</a:t>
                      </a:r>
                      <a:r>
                        <a:rPr lang="zh-TW" sz="1400" b="1" dirty="0">
                          <a:effectLst/>
                          <a:latin typeface="Times New Roman" panose="02020603050405020304" pitchFamily="18" charset="0"/>
                          <a:ea typeface="PingFang TC" panose="020B0400000000000000" pitchFamily="34" charset="-120"/>
                        </a:rPr>
                        <a:t>】古鎮參觀</a:t>
                      </a:r>
                      <a:r>
                        <a:rPr lang="en-US" sz="1400" b="1" dirty="0">
                          <a:effectLst/>
                          <a:latin typeface="Times New Roman" panose="02020603050405020304" pitchFamily="18" charset="0"/>
                          <a:ea typeface="PingFang TC" panose="020B0400000000000000" pitchFamily="34" charset="-120"/>
                        </a:rPr>
                        <a:t>,</a:t>
                      </a:r>
                      <a:r>
                        <a:rPr lang="zh-TW" sz="1400" b="1" dirty="0">
                          <a:effectLst/>
                          <a:latin typeface="Times New Roman" panose="02020603050405020304" pitchFamily="18" charset="0"/>
                          <a:ea typeface="PingFang TC" panose="020B0400000000000000" pitchFamily="34" charset="-120"/>
                        </a:rPr>
                        <a:t>並造訪參觀印加人家傳統植物染手工藝。</a:t>
                      </a:r>
                      <a:r>
                        <a:rPr lang="zh-Hant" altLang="en-US" sz="1400" b="1" dirty="0">
                          <a:effectLst/>
                          <a:latin typeface="Times New Roman" panose="02020603050405020304" pitchFamily="18" charset="0"/>
                          <a:ea typeface="PingFang TC" panose="020B0400000000000000" pitchFamily="34" charset="-120"/>
                        </a:rPr>
                        <a:t>之後</a:t>
                      </a:r>
                      <a:r>
                        <a:rPr lang="zh-TW" sz="1400" b="1" dirty="0">
                          <a:effectLst/>
                          <a:latin typeface="Times New Roman" panose="02020603050405020304" pitchFamily="18" charset="0"/>
                          <a:ea typeface="PingFang TC" panose="020B0400000000000000" pitchFamily="34" charset="-120"/>
                        </a:rPr>
                        <a:t>前往印加聖谷中的【奧揚泰坦博</a:t>
                      </a:r>
                      <a:r>
                        <a:rPr lang="en-US" sz="1400" b="1" dirty="0" err="1">
                          <a:effectLst/>
                          <a:latin typeface="Times New Roman" panose="02020603050405020304" pitchFamily="18" charset="0"/>
                          <a:ea typeface="PingFang TC" panose="020B0400000000000000" pitchFamily="34" charset="-120"/>
                        </a:rPr>
                        <a:t>Ollantaytambo</a:t>
                      </a:r>
                      <a:r>
                        <a:rPr lang="zh-TW" sz="1400" b="1" dirty="0">
                          <a:effectLst/>
                          <a:latin typeface="Times New Roman" panose="02020603050405020304" pitchFamily="18" charset="0"/>
                          <a:ea typeface="PingFang TC" panose="020B0400000000000000" pitchFamily="34" charset="-120"/>
                        </a:rPr>
                        <a:t>】搭乘高原觀光火車，沿著安地斯山烏魯邦巴河谷北上前往神秘的印加古城墟</a:t>
                      </a:r>
                      <a:r>
                        <a:rPr lang="en-US" sz="1400" b="1" dirty="0">
                          <a:effectLst/>
                          <a:latin typeface="Times New Roman" panose="02020603050405020304" pitchFamily="18" charset="0"/>
                          <a:ea typeface="PingFang TC" panose="020B0400000000000000" pitchFamily="34" charset="-120"/>
                        </a:rPr>
                        <a:t>--</a:t>
                      </a:r>
                      <a:r>
                        <a:rPr lang="zh-TW" sz="1400" b="1" dirty="0">
                          <a:effectLst/>
                          <a:latin typeface="Times New Roman" panose="02020603050405020304" pitchFamily="18" charset="0"/>
                          <a:ea typeface="PingFang TC" panose="020B0400000000000000" pitchFamily="34" charset="-120"/>
                        </a:rPr>
                        <a:t>馬丘比丘，抵達【溫泉鎮</a:t>
                      </a:r>
                      <a:r>
                        <a:rPr lang="en-US" sz="1400" b="1" dirty="0" err="1">
                          <a:effectLst/>
                          <a:latin typeface="Times New Roman" panose="02020603050405020304" pitchFamily="18" charset="0"/>
                          <a:ea typeface="PingFang TC" panose="020B0400000000000000" pitchFamily="34" charset="-120"/>
                        </a:rPr>
                        <a:t>Aguas</a:t>
                      </a:r>
                      <a:r>
                        <a:rPr lang="en-US" sz="1400" b="1" dirty="0">
                          <a:effectLst/>
                          <a:latin typeface="Times New Roman" panose="02020603050405020304" pitchFamily="18" charset="0"/>
                          <a:ea typeface="PingFang TC" panose="020B0400000000000000" pitchFamily="34" charset="-120"/>
                        </a:rPr>
                        <a:t> </a:t>
                      </a:r>
                      <a:r>
                        <a:rPr lang="en-US" sz="1400" b="1" dirty="0" err="1">
                          <a:effectLst/>
                          <a:latin typeface="Times New Roman" panose="02020603050405020304" pitchFamily="18" charset="0"/>
                          <a:ea typeface="PingFang TC" panose="020B0400000000000000" pitchFamily="34" charset="-120"/>
                        </a:rPr>
                        <a:t>Calientes</a:t>
                      </a:r>
                      <a:r>
                        <a:rPr lang="zh-TW" sz="1400" b="1" dirty="0">
                          <a:effectLst/>
                          <a:latin typeface="Times New Roman" panose="02020603050405020304" pitchFamily="18" charset="0"/>
                          <a:ea typeface="PingFang TC" panose="020B0400000000000000" pitchFamily="34" charset="-120"/>
                        </a:rPr>
                        <a:t>】</a:t>
                      </a:r>
                      <a:r>
                        <a:rPr lang="en-US" sz="1400" b="1" dirty="0">
                          <a:effectLst/>
                          <a:latin typeface="Times New Roman" panose="02020603050405020304" pitchFamily="18" charset="0"/>
                          <a:ea typeface="PingFang TC" panose="020B0400000000000000" pitchFamily="34" charset="-120"/>
                        </a:rPr>
                        <a:t> (1700m)</a:t>
                      </a:r>
                      <a:r>
                        <a:rPr lang="zh-TW" sz="1400" b="1" dirty="0">
                          <a:effectLst/>
                          <a:latin typeface="Times New Roman" panose="02020603050405020304" pitchFamily="18" charset="0"/>
                          <a:ea typeface="PingFang TC" panose="020B0400000000000000" pitchFamily="34" charset="-120"/>
                        </a:rPr>
                        <a:t>後，</a:t>
                      </a:r>
                      <a:r>
                        <a:rPr lang="zh-Hant" altLang="en-US" sz="1400" b="1" dirty="0">
                          <a:effectLst/>
                          <a:latin typeface="Times New Roman" panose="02020603050405020304" pitchFamily="18" charset="0"/>
                          <a:ea typeface="PingFang TC" panose="020B0400000000000000" pitchFamily="34" charset="-120"/>
                        </a:rPr>
                        <a:t>抵達溫泉鎮</a:t>
                      </a:r>
                      <a:r>
                        <a:rPr lang="zh-TW" sz="1400" b="1" dirty="0">
                          <a:effectLst/>
                          <a:latin typeface="Times New Roman" panose="02020603050405020304" pitchFamily="18" charset="0"/>
                          <a:ea typeface="PingFang TC" panose="020B0400000000000000" pitchFamily="34" charset="-120"/>
                        </a:rPr>
                        <a:t>入住飯店。</a:t>
                      </a:r>
                      <a:r>
                        <a:rPr lang="zh-Hant" altLang="en-US" sz="1400" b="1" dirty="0">
                          <a:effectLst/>
                          <a:latin typeface="Times New Roman" panose="02020603050405020304" pitchFamily="18" charset="0"/>
                          <a:ea typeface="PingFang TC" panose="020B0400000000000000" pitchFamily="34" charset="-120"/>
                        </a:rPr>
                        <a:t>安排晚餐</a:t>
                      </a:r>
                      <a:endParaRPr lang="en-US" altLang="zh-Hant" sz="1400" b="1" dirty="0">
                        <a:effectLst/>
                        <a:latin typeface="Times New Roman" panose="02020603050405020304" pitchFamily="18" charset="0"/>
                        <a:ea typeface="PingFang TC" panose="020B0400000000000000" pitchFamily="34" charset="-120"/>
                      </a:endParaRPr>
                    </a:p>
                    <a:p>
                      <a:pPr algn="just">
                        <a:lnSpc>
                          <a:spcPts val="1700"/>
                        </a:lnSpc>
                        <a:spcAft>
                          <a:spcPts val="0"/>
                        </a:spcAft>
                      </a:pPr>
                      <a:endParaRPr lang="en-US" altLang="zh-TW" sz="1400" b="0" dirty="0">
                        <a:solidFill>
                          <a:schemeClr val="accent3">
                            <a:lumMod val="50000"/>
                          </a:schemeClr>
                        </a:solidFill>
                        <a:effectLst/>
                        <a:latin typeface="AR KanTingLiuB5 Ultra" panose="03000A00000000000000" pitchFamily="66" charset="-120"/>
                        <a:ea typeface="AR KanTingLiuB5 Ultra" panose="03000A00000000000000" pitchFamily="66" charset="-120"/>
                      </a:endParaRPr>
                    </a:p>
                    <a:p>
                      <a:pPr algn="just">
                        <a:lnSpc>
                          <a:spcPts val="1700"/>
                        </a:lnSpc>
                        <a:spcAft>
                          <a:spcPts val="0"/>
                        </a:spcAft>
                      </a:pPr>
                      <a:r>
                        <a:rPr lang="zh-TW" altLang="en-US" sz="1800" b="1" i="0" u="none" strike="noStrike" kern="1200" dirty="0">
                          <a:solidFill>
                            <a:schemeClr val="accent3">
                              <a:lumMod val="50000"/>
                            </a:schemeClr>
                          </a:solidFill>
                          <a:effectLst/>
                          <a:latin typeface="AR MaoKaiB5" panose="03000800000000000000" pitchFamily="66" charset="-120"/>
                          <a:ea typeface="AR MaoKaiB5" panose="03000800000000000000" pitchFamily="66" charset="-120"/>
                          <a:cs typeface="+mn-cs"/>
                        </a:rPr>
                        <a:t>由</a:t>
                      </a:r>
                      <a:r>
                        <a:rPr lang="en-US" altLang="zh-TW" sz="1800" b="1" i="0" u="none" strike="noStrike" kern="1200" dirty="0">
                          <a:solidFill>
                            <a:schemeClr val="accent3">
                              <a:lumMod val="50000"/>
                            </a:schemeClr>
                          </a:solidFill>
                          <a:effectLst/>
                          <a:latin typeface="AR MaoKaiB5" panose="03000800000000000000" pitchFamily="66" charset="-120"/>
                          <a:ea typeface="AR MaoKaiB5" panose="03000800000000000000" pitchFamily="66" charset="-120"/>
                          <a:cs typeface="+mn-cs"/>
                        </a:rPr>
                        <a:t>Cuzco</a:t>
                      </a:r>
                      <a:r>
                        <a:rPr lang="zh-TW" altLang="en-US" sz="1800" b="1" i="0" u="none" strike="noStrike" kern="1200" dirty="0">
                          <a:solidFill>
                            <a:schemeClr val="accent3">
                              <a:lumMod val="50000"/>
                            </a:schemeClr>
                          </a:solidFill>
                          <a:effectLst/>
                          <a:latin typeface="AR MaoKaiB5" panose="03000800000000000000" pitchFamily="66" charset="-120"/>
                          <a:ea typeface="AR MaoKaiB5" panose="03000800000000000000" pitchFamily="66" charset="-120"/>
                          <a:cs typeface="+mn-cs"/>
                        </a:rPr>
                        <a:t>前往馬丘比丘，神聖山谷是必經之路</a:t>
                      </a:r>
                      <a:endParaRPr lang="en-US" altLang="zh-TW" sz="1400" b="1" dirty="0">
                        <a:solidFill>
                          <a:schemeClr val="accent3">
                            <a:lumMod val="50000"/>
                          </a:schemeClr>
                        </a:solidFill>
                        <a:effectLst/>
                        <a:latin typeface="AR MaoKaiB5" panose="03000800000000000000" pitchFamily="66" charset="-120"/>
                        <a:ea typeface="AR MaoKaiB5" panose="03000800000000000000" pitchFamily="66" charset="-120"/>
                      </a:endParaRPr>
                    </a:p>
                    <a:p>
                      <a:pPr marL="0" marR="0" lvl="0" indent="0" algn="just" defTabSz="914400" rtl="0" eaLnBrk="1" fontAlgn="auto" latinLnBrk="0" hangingPunct="1">
                        <a:lnSpc>
                          <a:spcPts val="1700"/>
                        </a:lnSpc>
                        <a:spcBef>
                          <a:spcPts val="0"/>
                        </a:spcBef>
                        <a:spcAft>
                          <a:spcPts val="0"/>
                        </a:spcAft>
                        <a:buClrTx/>
                        <a:buSzTx/>
                        <a:buFontTx/>
                        <a:buNone/>
                        <a:tabLst/>
                        <a:defRPr/>
                      </a:pPr>
                      <a:r>
                        <a:rPr lang="en-US" altLang="zh-TW" sz="1400" b="0" i="0" u="none" strike="noStrike" kern="1200" cap="all" dirty="0">
                          <a:solidFill>
                            <a:srgbClr val="DC358C"/>
                          </a:solidFill>
                          <a:effectLst/>
                          <a:latin typeface="+mn-lt"/>
                          <a:ea typeface="+mn-ea"/>
                          <a:cs typeface="+mn-cs"/>
                        </a:rPr>
                        <a:t>1.THE SACRED VALLEY </a:t>
                      </a:r>
                      <a:r>
                        <a:rPr lang="zh-TW" altLang="en-US" sz="1400" b="0" i="0" u="none" strike="noStrike" kern="1200" cap="all" dirty="0">
                          <a:solidFill>
                            <a:srgbClr val="DC358C"/>
                          </a:solidFill>
                          <a:effectLst/>
                          <a:latin typeface="+mn-lt"/>
                          <a:ea typeface="+mn-ea"/>
                          <a:cs typeface="+mn-cs"/>
                        </a:rPr>
                        <a:t>神聖山谷 </a:t>
                      </a:r>
                      <a:r>
                        <a:rPr lang="en-US" altLang="zh-TW" sz="1400" b="0" i="0" u="none" strike="noStrike" kern="1200" cap="all" dirty="0">
                          <a:solidFill>
                            <a:srgbClr val="DC358C"/>
                          </a:solidFill>
                          <a:effectLst/>
                          <a:latin typeface="+mn-lt"/>
                          <a:ea typeface="+mn-ea"/>
                          <a:cs typeface="+mn-cs"/>
                        </a:rPr>
                        <a:t>(1)</a:t>
                      </a:r>
                      <a:r>
                        <a:rPr lang="zh-TW" altLang="en-US" sz="1400" b="0" i="0" u="none" strike="noStrike" kern="1200" cap="all" dirty="0">
                          <a:solidFill>
                            <a:srgbClr val="DC358C"/>
                          </a:solidFill>
                          <a:effectLst/>
                          <a:latin typeface="+mn-lt"/>
                          <a:ea typeface="+mn-ea"/>
                          <a:cs typeface="+mn-cs"/>
                        </a:rPr>
                        <a:t>－彩虹誕生的地方－</a:t>
                      </a:r>
                      <a:r>
                        <a:rPr lang="en-US" altLang="zh-TW" sz="1400" b="0" i="0" u="none" strike="noStrike" kern="1200" cap="all" dirty="0">
                          <a:solidFill>
                            <a:srgbClr val="DC358C"/>
                          </a:solidFill>
                          <a:effectLst/>
                          <a:latin typeface="+mn-lt"/>
                          <a:ea typeface="+mn-ea"/>
                          <a:cs typeface="+mn-cs"/>
                        </a:rPr>
                        <a:t>CHINCHERO </a:t>
                      </a:r>
                      <a:r>
                        <a:rPr lang="zh-TW" altLang="en-US" sz="1400" b="0" i="0" u="none" strike="noStrike" kern="1200" cap="all" dirty="0">
                          <a:solidFill>
                            <a:srgbClr val="DC358C"/>
                          </a:solidFill>
                          <a:effectLst/>
                          <a:latin typeface="+mn-lt"/>
                          <a:ea typeface="+mn-ea"/>
                          <a:cs typeface="+mn-cs"/>
                        </a:rPr>
                        <a:t>琴切羅</a:t>
                      </a:r>
                    </a:p>
                    <a:p>
                      <a:pPr marL="0" marR="0" lvl="0" indent="0" algn="just" defTabSz="914400" rtl="0" eaLnBrk="1" fontAlgn="auto" latinLnBrk="0" hangingPunct="1">
                        <a:lnSpc>
                          <a:spcPts val="1700"/>
                        </a:lnSpc>
                        <a:spcBef>
                          <a:spcPts val="0"/>
                        </a:spcBef>
                        <a:spcAft>
                          <a:spcPts val="0"/>
                        </a:spcAft>
                        <a:buClrTx/>
                        <a:buSzTx/>
                        <a:buFontTx/>
                        <a:buNone/>
                        <a:tabLst/>
                        <a:defRPr/>
                      </a:pPr>
                      <a:r>
                        <a:rPr lang="en-US" altLang="zh-TW" sz="1400" b="1" i="0" u="none" strike="noStrike" kern="1200" dirty="0">
                          <a:solidFill>
                            <a:schemeClr val="dk1"/>
                          </a:solidFill>
                          <a:effectLst/>
                          <a:latin typeface="+mn-lt"/>
                          <a:ea typeface="+mn-ea"/>
                          <a:cs typeface="+mn-cs"/>
                        </a:rPr>
                        <a:t>2.</a:t>
                      </a:r>
                      <a:r>
                        <a:rPr lang="zh-TW" altLang="en-US" sz="1400" b="1" i="0" u="none" strike="noStrike" kern="1200" dirty="0">
                          <a:solidFill>
                            <a:schemeClr val="dk1"/>
                          </a:solidFill>
                          <a:effectLst/>
                          <a:latin typeface="+mn-lt"/>
                          <a:ea typeface="+mn-ea"/>
                          <a:cs typeface="+mn-cs"/>
                        </a:rPr>
                        <a:t>庫司科</a:t>
                      </a:r>
                      <a:r>
                        <a:rPr lang="en-US" altLang="zh-TW" sz="1400" b="1" i="0" u="none" strike="noStrike" kern="1200" dirty="0">
                          <a:solidFill>
                            <a:schemeClr val="dk1"/>
                          </a:solidFill>
                          <a:effectLst/>
                          <a:latin typeface="+mn-lt"/>
                          <a:ea typeface="+mn-ea"/>
                          <a:cs typeface="+mn-cs"/>
                        </a:rPr>
                        <a:t>Cusco</a:t>
                      </a:r>
                      <a:r>
                        <a:rPr lang="zh-TW" altLang="en-US" sz="1400" b="1" i="0" u="none" strike="noStrike" kern="1200" dirty="0">
                          <a:solidFill>
                            <a:schemeClr val="dk1"/>
                          </a:solidFill>
                          <a:effectLst/>
                          <a:latin typeface="+mn-lt"/>
                          <a:ea typeface="+mn-ea"/>
                          <a:cs typeface="+mn-cs"/>
                        </a:rPr>
                        <a:t>市區景點</a:t>
                      </a:r>
                    </a:p>
                    <a:p>
                      <a:pPr algn="just">
                        <a:lnSpc>
                          <a:spcPts val="1700"/>
                        </a:lnSpc>
                        <a:spcAft>
                          <a:spcPts val="0"/>
                        </a:spcAft>
                      </a:pPr>
                      <a:r>
                        <a:rPr lang="en-US" altLang="zh-TW" sz="1400" b="1" i="0" u="none" strike="noStrike" kern="1200" dirty="0">
                          <a:solidFill>
                            <a:schemeClr val="dk1"/>
                          </a:solidFill>
                          <a:effectLst/>
                          <a:latin typeface="+mn-lt"/>
                          <a:ea typeface="+mn-ea"/>
                          <a:cs typeface="+mn-cs"/>
                        </a:rPr>
                        <a:t>Inca Wall </a:t>
                      </a:r>
                      <a:r>
                        <a:rPr lang="zh-TW" altLang="en-US" sz="1400" b="1" i="0" u="none" strike="noStrike" kern="1200" dirty="0">
                          <a:solidFill>
                            <a:schemeClr val="dk1"/>
                          </a:solidFill>
                          <a:effectLst/>
                          <a:latin typeface="+mn-lt"/>
                          <a:ea typeface="+mn-ea"/>
                          <a:cs typeface="+mn-cs"/>
                        </a:rPr>
                        <a:t>印加古牆</a:t>
                      </a:r>
                      <a:endParaRPr lang="en-US" altLang="zh-TW" sz="1400" b="1" i="0" u="none" strike="noStrike" kern="1200" dirty="0">
                        <a:solidFill>
                          <a:schemeClr val="dk1"/>
                        </a:solidFill>
                        <a:effectLst/>
                        <a:latin typeface="+mn-lt"/>
                        <a:ea typeface="+mn-ea"/>
                        <a:cs typeface="+mn-cs"/>
                      </a:endParaRPr>
                    </a:p>
                    <a:p>
                      <a:pPr marL="0" marR="0" lvl="0" indent="0" algn="just" defTabSz="914400" rtl="0" eaLnBrk="1" fontAlgn="auto" latinLnBrk="0" hangingPunct="1">
                        <a:lnSpc>
                          <a:spcPts val="1700"/>
                        </a:lnSpc>
                        <a:spcBef>
                          <a:spcPts val="0"/>
                        </a:spcBef>
                        <a:spcAft>
                          <a:spcPts val="0"/>
                        </a:spcAft>
                        <a:buClrTx/>
                        <a:buSzTx/>
                        <a:buFontTx/>
                        <a:buNone/>
                        <a:tabLst/>
                        <a:defRPr/>
                      </a:pPr>
                      <a:r>
                        <a:rPr lang="zh-TW" altLang="en-US" sz="1400" b="1" kern="1200" dirty="0">
                          <a:solidFill>
                            <a:schemeClr val="dk1"/>
                          </a:solidFill>
                          <a:effectLst/>
                          <a:latin typeface="+mj-ea"/>
                          <a:ea typeface="+mj-ea"/>
                          <a:cs typeface="+mn-cs"/>
                        </a:rPr>
                        <a:t>武器廣場旁的兩座大教堂旁的街道上，保留著部分印加時代的古牆，這些古牆非常值得讓人留下來仔細欣賞。牆上石塊雖然形狀大小不一，但近乎完美的接合令人心中讚嘆不已。相較於後來西班牙人時代所堆砌的石塊及建築，很明顯地可以看出印加人的石工技術實在高明</a:t>
                      </a:r>
                      <a:r>
                        <a:rPr lang="zh-TW" altLang="en-US" sz="1800" kern="1200" dirty="0">
                          <a:solidFill>
                            <a:schemeClr val="dk1"/>
                          </a:solidFill>
                          <a:effectLst/>
                          <a:latin typeface="+mn-lt"/>
                          <a:ea typeface="+mn-ea"/>
                          <a:cs typeface="+mn-cs"/>
                        </a:rPr>
                        <a:t>。</a:t>
                      </a:r>
                      <a:r>
                        <a:rPr lang="zh-TW" altLang="en-US" sz="1400" b="1" kern="1200" dirty="0">
                          <a:solidFill>
                            <a:srgbClr val="FF0000"/>
                          </a:solidFill>
                          <a:effectLst/>
                          <a:latin typeface="+mn-lt"/>
                          <a:ea typeface="+mn-ea"/>
                          <a:cs typeface="+mn-cs"/>
                        </a:rPr>
                        <a:t>其中有一塊十二角石非常著名</a:t>
                      </a:r>
                      <a:r>
                        <a:rPr lang="zh-TW" altLang="en-US" sz="1400" b="1" kern="1200" dirty="0">
                          <a:solidFill>
                            <a:schemeClr val="dk1"/>
                          </a:solidFill>
                          <a:effectLst/>
                          <a:latin typeface="+mn-lt"/>
                          <a:ea typeface="+mn-ea"/>
                          <a:cs typeface="+mn-cs"/>
                        </a:rPr>
                        <a:t>，根據考古學家的看法，這塊石頭應該跟曆法的計算有關，但實際上的作用仍未確定。要尋找這一塊特別的石頭其實也很簡單，只要看到有一群觀光客對著一面牆照相，或一群觀光客及當地人聚集在一面牆旁邊，石頭就在那裡。我幾乎每天都會經過那塊石頭，老是有當地人看到觀光客，就指著石頭說：「你知道這裡有一塊非常著名的石頭嗎？」他們就是靠這塊石頭賺錢的。</a:t>
                      </a:r>
                      <a:endParaRPr lang="en-US" altLang="zh-TW" sz="1400" b="1" kern="1200" dirty="0">
                        <a:solidFill>
                          <a:schemeClr val="dk1"/>
                        </a:solidFill>
                        <a:effectLst/>
                        <a:latin typeface="+mn-lt"/>
                        <a:ea typeface="+mn-ea"/>
                        <a:cs typeface="+mn-cs"/>
                      </a:endParaRPr>
                    </a:p>
                    <a:p>
                      <a:pPr marL="0" marR="0" lvl="0" indent="0" algn="just" defTabSz="914400" rtl="0" eaLnBrk="1" fontAlgn="auto" latinLnBrk="0" hangingPunct="1">
                        <a:lnSpc>
                          <a:spcPts val="1700"/>
                        </a:lnSpc>
                        <a:spcBef>
                          <a:spcPts val="0"/>
                        </a:spcBef>
                        <a:spcAft>
                          <a:spcPts val="0"/>
                        </a:spcAft>
                        <a:buClrTx/>
                        <a:buSzTx/>
                        <a:buFontTx/>
                        <a:buNone/>
                        <a:tabLst/>
                        <a:defRPr/>
                      </a:pPr>
                      <a:r>
                        <a:rPr lang="en-US" altLang="zh-TW" sz="1400" b="1" kern="1200" dirty="0">
                          <a:solidFill>
                            <a:schemeClr val="dk1"/>
                          </a:solidFill>
                          <a:effectLst/>
                          <a:latin typeface="+mn-lt"/>
                          <a:ea typeface="+mn-ea"/>
                          <a:cs typeface="+mn-cs"/>
                        </a:rPr>
                        <a:t>3.</a:t>
                      </a:r>
                      <a:r>
                        <a:rPr lang="zh-TW" altLang="zh-TW" sz="1400" b="1" dirty="0">
                          <a:effectLst/>
                          <a:latin typeface="Times New Roman" panose="02020603050405020304" pitchFamily="18" charset="0"/>
                          <a:ea typeface="PingFang TC" panose="020B0400000000000000" pitchFamily="34" charset="-120"/>
                        </a:rPr>
                        <a:t>奧揚泰坦博</a:t>
                      </a:r>
                      <a:r>
                        <a:rPr lang="en-US" altLang="zh-TW" sz="1400" b="1" dirty="0" err="1">
                          <a:effectLst/>
                          <a:latin typeface="Times New Roman" panose="02020603050405020304" pitchFamily="18" charset="0"/>
                          <a:ea typeface="PingFang TC" panose="020B0400000000000000" pitchFamily="34" charset="-120"/>
                        </a:rPr>
                        <a:t>Ollantaytambo</a:t>
                      </a:r>
                      <a:endParaRPr lang="en-US" altLang="zh-TW" sz="1400" b="1" dirty="0">
                        <a:effectLst/>
                        <a:latin typeface="Times New Roman" panose="02020603050405020304" pitchFamily="18" charset="0"/>
                        <a:ea typeface="PingFang TC" panose="020B0400000000000000" pitchFamily="34" charset="-120"/>
                      </a:endParaRPr>
                    </a:p>
                    <a:p>
                      <a:pPr marL="0" marR="0" lvl="0" indent="0" algn="just" defTabSz="914400" rtl="0" eaLnBrk="1" fontAlgn="auto" latinLnBrk="0" hangingPunct="1">
                        <a:lnSpc>
                          <a:spcPts val="1700"/>
                        </a:lnSpc>
                        <a:spcBef>
                          <a:spcPts val="0"/>
                        </a:spcBef>
                        <a:spcAft>
                          <a:spcPts val="0"/>
                        </a:spcAft>
                        <a:buClrTx/>
                        <a:buSzTx/>
                        <a:buFontTx/>
                        <a:buNone/>
                        <a:tabLst/>
                        <a:defRPr/>
                      </a:pPr>
                      <a:r>
                        <a:rPr lang="zh-TW" altLang="en-US" sz="1400" b="1" i="0" u="none" strike="noStrike" kern="1200" dirty="0">
                          <a:solidFill>
                            <a:schemeClr val="dk1"/>
                          </a:solidFill>
                          <a:effectLst/>
                          <a:latin typeface="+mj-ea"/>
                          <a:ea typeface="+mj-ea"/>
                          <a:cs typeface="+mn-cs"/>
                        </a:rPr>
                        <a:t>印加古城</a:t>
                      </a:r>
                      <a:r>
                        <a:rPr lang="zh-TW" altLang="zh-TW" sz="1400" b="1" dirty="0">
                          <a:effectLst/>
                          <a:latin typeface="Times New Roman" panose="02020603050405020304" pitchFamily="18" charset="0"/>
                          <a:ea typeface="PingFang TC" panose="020B0400000000000000" pitchFamily="34" charset="-120"/>
                        </a:rPr>
                        <a:t>奧揚泰坦博</a:t>
                      </a:r>
                      <a:r>
                        <a:rPr lang="en-US" altLang="zh-TW" sz="1400" b="1" i="0" u="none" strike="noStrike" kern="1200" dirty="0">
                          <a:solidFill>
                            <a:schemeClr val="dk1"/>
                          </a:solidFill>
                          <a:effectLst/>
                          <a:latin typeface="+mj-ea"/>
                          <a:ea typeface="+mj-ea"/>
                          <a:cs typeface="+mn-cs"/>
                        </a:rPr>
                        <a:t>(</a:t>
                      </a:r>
                      <a:r>
                        <a:rPr lang="en-US" altLang="zh-TW" sz="1400" b="1" i="0" u="none" strike="noStrike" kern="1200" dirty="0" err="1">
                          <a:solidFill>
                            <a:schemeClr val="dk1"/>
                          </a:solidFill>
                          <a:effectLst/>
                          <a:latin typeface="+mj-ea"/>
                          <a:ea typeface="+mj-ea"/>
                          <a:cs typeface="+mn-cs"/>
                        </a:rPr>
                        <a:t>Ollantaytambo</a:t>
                      </a:r>
                      <a:r>
                        <a:rPr lang="en-US" altLang="zh-TW" sz="1400" b="1" i="0" u="none" strike="noStrike" kern="1200" dirty="0">
                          <a:solidFill>
                            <a:schemeClr val="dk1"/>
                          </a:solidFill>
                          <a:effectLst/>
                          <a:latin typeface="+mj-ea"/>
                          <a:ea typeface="+mj-ea"/>
                          <a:cs typeface="+mn-cs"/>
                        </a:rPr>
                        <a:t>) </a:t>
                      </a:r>
                      <a:r>
                        <a:rPr lang="zh-TW" altLang="en-US" sz="1400" b="1" i="0" u="none" strike="noStrike" kern="1200" dirty="0">
                          <a:solidFill>
                            <a:schemeClr val="dk1"/>
                          </a:solidFill>
                          <a:effectLst/>
                          <a:latin typeface="+mj-ea"/>
                          <a:ea typeface="+mj-ea"/>
                          <a:cs typeface="+mn-cs"/>
                        </a:rPr>
                        <a:t>中錯落有致的古老南美洲建築至今仍有人居。 它曾經一度是印加軍隊抵抗西班牙殖民拓展的大本營，整個城市保存得非常良好。 很多遊客造訪奧蘭太坦波是因為這裡是通往馬丘比丘的印加古道起點，但不要小看這座城市，這裡的遺址十分令人讚嘆。</a:t>
                      </a:r>
                      <a:endParaRPr lang="zh-TW" altLang="en-US" sz="1400" b="1" kern="1200" dirty="0">
                        <a:solidFill>
                          <a:schemeClr val="dk1"/>
                        </a:solidFill>
                        <a:effectLst/>
                        <a:latin typeface="+mj-ea"/>
                        <a:ea typeface="+mj-ea"/>
                        <a:cs typeface="+mn-cs"/>
                      </a:endParaRPr>
                    </a:p>
                  </a:txBody>
                  <a:tcPr marL="114475" marR="114475" marT="89809" marB="89809"/>
                </a:tc>
                <a:tc>
                  <a:txBody>
                    <a:bodyPr/>
                    <a:lstStyle/>
                    <a:p>
                      <a:pPr algn="ctr"/>
                      <a:r>
                        <a:rPr lang="zh-CN" altLang="zh-TW" sz="1600" b="1" kern="1200" dirty="0">
                          <a:solidFill>
                            <a:schemeClr val="dk1"/>
                          </a:solidFill>
                          <a:effectLst/>
                          <a:latin typeface="+mn-lt"/>
                          <a:ea typeface="+mn-ea"/>
                          <a:cs typeface="+mn-cs"/>
                        </a:rPr>
                        <a:t>酒店早餐  </a:t>
                      </a:r>
                      <a:endParaRPr lang="zh-TW" altLang="zh-TW" sz="1600" b="1" kern="1200" dirty="0">
                        <a:solidFill>
                          <a:schemeClr val="dk1"/>
                        </a:solidFill>
                        <a:effectLst/>
                        <a:latin typeface="+mn-lt"/>
                        <a:ea typeface="+mn-ea"/>
                        <a:cs typeface="+mn-cs"/>
                      </a:endParaRPr>
                    </a:p>
                    <a:p>
                      <a:pPr algn="ctr"/>
                      <a:r>
                        <a:rPr lang="es-PE" altLang="zh-TW" sz="1600" b="1" kern="1200" dirty="0">
                          <a:solidFill>
                            <a:schemeClr val="dk1"/>
                          </a:solidFill>
                          <a:effectLst/>
                          <a:latin typeface="+mn-lt"/>
                          <a:ea typeface="+mn-ea"/>
                          <a:cs typeface="+mn-cs"/>
                        </a:rPr>
                        <a:t> </a:t>
                      </a:r>
                      <a:endParaRPr lang="zh-TW" altLang="zh-TW" sz="1600" b="1" kern="1200" dirty="0">
                        <a:solidFill>
                          <a:schemeClr val="dk1"/>
                        </a:solidFill>
                        <a:effectLst/>
                        <a:latin typeface="+mn-lt"/>
                        <a:ea typeface="+mn-ea"/>
                        <a:cs typeface="+mn-cs"/>
                      </a:endParaRPr>
                    </a:p>
                    <a:p>
                      <a:pPr algn="ctr"/>
                      <a:r>
                        <a:rPr lang="es-PE" altLang="zh-TW" sz="1600" b="1" kern="1200" dirty="0">
                          <a:solidFill>
                            <a:schemeClr val="dk1"/>
                          </a:solidFill>
                          <a:effectLst/>
                          <a:latin typeface="+mn-lt"/>
                          <a:ea typeface="+mn-ea"/>
                          <a:cs typeface="+mn-cs"/>
                          <a:hlinkClick r:id="rId2"/>
                        </a:rPr>
                        <a:t>CHICHA</a:t>
                      </a:r>
                      <a:endParaRPr lang="es-PE" altLang="zh-TW" sz="1600" b="1" kern="1200" dirty="0">
                        <a:solidFill>
                          <a:schemeClr val="dk1"/>
                        </a:solidFill>
                        <a:effectLst/>
                        <a:latin typeface="+mn-lt"/>
                        <a:ea typeface="+mn-ea"/>
                        <a:cs typeface="+mn-cs"/>
                      </a:endParaRPr>
                    </a:p>
                    <a:p>
                      <a:pPr algn="ctr"/>
                      <a:r>
                        <a:rPr lang="zh-CN" altLang="zh-TW" sz="1600" b="1" kern="1200" dirty="0">
                          <a:solidFill>
                            <a:schemeClr val="dk1"/>
                          </a:solidFill>
                          <a:effectLst/>
                          <a:latin typeface="+mn-lt"/>
                          <a:ea typeface="+mn-ea"/>
                          <a:cs typeface="+mn-cs"/>
                        </a:rPr>
                        <a:t>午餐</a:t>
                      </a:r>
                      <a:endParaRPr lang="zh-TW" altLang="zh-TW" sz="1600" b="1" kern="1200" dirty="0">
                        <a:solidFill>
                          <a:schemeClr val="dk1"/>
                        </a:solidFill>
                        <a:effectLst/>
                        <a:latin typeface="+mn-lt"/>
                        <a:ea typeface="+mn-ea"/>
                        <a:cs typeface="+mn-cs"/>
                      </a:endParaRPr>
                    </a:p>
                    <a:p>
                      <a:pPr algn="ctr"/>
                      <a:r>
                        <a:rPr lang="en-US" altLang="zh-TW" sz="1600" b="1" kern="1200" dirty="0">
                          <a:solidFill>
                            <a:schemeClr val="dk1"/>
                          </a:solidFill>
                          <a:effectLst/>
                          <a:latin typeface="+mn-lt"/>
                          <a:ea typeface="+mn-ea"/>
                          <a:cs typeface="+mn-cs"/>
                        </a:rPr>
                        <a:t> </a:t>
                      </a:r>
                      <a:endParaRPr lang="zh-TW" altLang="zh-TW" sz="1600" b="1" kern="1200" dirty="0">
                        <a:solidFill>
                          <a:schemeClr val="dk1"/>
                        </a:solidFill>
                        <a:effectLst/>
                        <a:latin typeface="+mn-lt"/>
                        <a:ea typeface="+mn-ea"/>
                        <a:cs typeface="+mn-cs"/>
                      </a:endParaRPr>
                    </a:p>
                    <a:p>
                      <a:pPr algn="ctr"/>
                      <a:r>
                        <a:rPr lang="zh-CN" altLang="zh-TW" sz="1600" b="1" kern="1200" dirty="0">
                          <a:solidFill>
                            <a:schemeClr val="dk1"/>
                          </a:solidFill>
                          <a:effectLst/>
                          <a:latin typeface="+mn-lt"/>
                          <a:ea typeface="+mn-ea"/>
                          <a:cs typeface="+mn-cs"/>
                        </a:rPr>
                        <a:t>酒店晚餐</a:t>
                      </a:r>
                      <a:r>
                        <a:rPr lang="zh-TW" altLang="zh-TW" sz="1600" b="1" dirty="0">
                          <a:effectLst/>
                        </a:rPr>
                        <a:t> </a:t>
                      </a:r>
                      <a:endParaRPr lang="zh-TW" altLang="en-US" sz="1600" b="1" dirty="0"/>
                    </a:p>
                  </a:txBody>
                  <a:tcPr marL="91073" marR="91073" marT="45537" marB="45537"/>
                </a:tc>
                <a:tc>
                  <a:txBody>
                    <a:bodyPr/>
                    <a:lstStyle/>
                    <a:p>
                      <a:pPr algn="ctr">
                        <a:lnSpc>
                          <a:spcPts val="1700"/>
                        </a:lnSpc>
                        <a:spcAft>
                          <a:spcPts val="0"/>
                        </a:spcAft>
                      </a:pPr>
                      <a:r>
                        <a:rPr lang="zh-TW" sz="1600" b="1" u="sng" dirty="0">
                          <a:solidFill>
                            <a:srgbClr val="0070C0"/>
                          </a:solidFill>
                          <a:effectLst/>
                          <a:latin typeface="Times New Roman" panose="02020603050405020304" pitchFamily="18" charset="0"/>
                          <a:ea typeface="PingFang TC" panose="020B0400000000000000" pitchFamily="34" charset="-120"/>
                          <a:hlinkClick r:id="rId3"/>
                        </a:rPr>
                        <a:t>熱水鎮</a:t>
                      </a:r>
                      <a:endParaRPr lang="en-US" altLang="zh-TW" sz="1600" b="1" u="sng" dirty="0">
                        <a:solidFill>
                          <a:srgbClr val="0070C0"/>
                        </a:solidFill>
                        <a:effectLst/>
                        <a:latin typeface="Times New Roman" panose="02020603050405020304" pitchFamily="18" charset="0"/>
                        <a:ea typeface="PingFang TC" panose="020B0400000000000000" pitchFamily="34" charset="-120"/>
                        <a:hlinkClick r:id="rId3"/>
                      </a:endParaRPr>
                    </a:p>
                    <a:p>
                      <a:pPr algn="ctr">
                        <a:lnSpc>
                          <a:spcPts val="1700"/>
                        </a:lnSpc>
                        <a:spcAft>
                          <a:spcPts val="0"/>
                        </a:spcAft>
                      </a:pPr>
                      <a:r>
                        <a:rPr lang="en-US" sz="1600" b="1" u="sng" dirty="0" err="1">
                          <a:solidFill>
                            <a:srgbClr val="0070C0"/>
                          </a:solidFill>
                          <a:effectLst/>
                          <a:latin typeface="Times New Roman" panose="02020603050405020304" pitchFamily="18" charset="0"/>
                          <a:ea typeface="PingFang TC" panose="020B0400000000000000" pitchFamily="34" charset="-120"/>
                          <a:hlinkClick r:id="rId3"/>
                        </a:rPr>
                        <a:t>Sumaq</a:t>
                      </a:r>
                      <a:endParaRPr lang="en-US" sz="1600" b="1" u="sng" dirty="0">
                        <a:solidFill>
                          <a:srgbClr val="0070C0"/>
                        </a:solidFill>
                        <a:effectLst/>
                        <a:latin typeface="Times New Roman" panose="02020603050405020304" pitchFamily="18" charset="0"/>
                        <a:ea typeface="PingFang TC" panose="020B0400000000000000" pitchFamily="34" charset="-120"/>
                      </a:endParaRPr>
                    </a:p>
                    <a:p>
                      <a:pPr algn="ctr">
                        <a:lnSpc>
                          <a:spcPts val="1700"/>
                        </a:lnSpc>
                        <a:spcAft>
                          <a:spcPts val="0"/>
                        </a:spcAft>
                      </a:pPr>
                      <a:endParaRPr lang="en-US" altLang="zh-TW" sz="1600" b="1" u="sng" dirty="0">
                        <a:solidFill>
                          <a:srgbClr val="0070C0"/>
                        </a:solidFill>
                        <a:effectLst/>
                        <a:latin typeface="Times New Roman" panose="02020603050405020304" pitchFamily="18" charset="0"/>
                        <a:ea typeface="PingFang TC" panose="020B0400000000000000" pitchFamily="34" charset="-120"/>
                      </a:endParaRPr>
                    </a:p>
                    <a:p>
                      <a:pPr algn="ctr">
                        <a:lnSpc>
                          <a:spcPts val="1700"/>
                        </a:lnSpc>
                        <a:spcAft>
                          <a:spcPts val="0"/>
                        </a:spcAft>
                      </a:pPr>
                      <a:r>
                        <a:rPr lang="en-US" altLang="zh-TW" sz="1600" dirty="0">
                          <a:solidFill>
                            <a:srgbClr val="0070C0"/>
                          </a:solidFill>
                          <a:effectLst/>
                          <a:latin typeface="Times New Roman" panose="02020603050405020304" pitchFamily="18" charset="0"/>
                          <a:ea typeface="+mn-ea"/>
                        </a:rPr>
                        <a:t>Machu Picchu Hotel - </a:t>
                      </a:r>
                      <a:r>
                        <a:rPr lang="en-US" altLang="zh-TW" sz="1600" dirty="0" err="1">
                          <a:solidFill>
                            <a:srgbClr val="0070C0"/>
                          </a:solidFill>
                          <a:effectLst/>
                          <a:latin typeface="Times New Roman" panose="02020603050405020304" pitchFamily="18" charset="0"/>
                          <a:ea typeface="+mn-ea"/>
                        </a:rPr>
                        <a:t>Sumaq</a:t>
                      </a:r>
                      <a:r>
                        <a:rPr lang="en-US" altLang="zh-TW" sz="1600" dirty="0">
                          <a:solidFill>
                            <a:srgbClr val="0070C0"/>
                          </a:solidFill>
                          <a:effectLst/>
                          <a:latin typeface="Times New Roman" panose="02020603050405020304" pitchFamily="18" charset="0"/>
                          <a:ea typeface="+mn-ea"/>
                        </a:rPr>
                        <a:t> Cusco Hotel Machu Picchu</a:t>
                      </a:r>
                      <a:endParaRPr lang="zh-TW" sz="1600" dirty="0">
                        <a:solidFill>
                          <a:srgbClr val="0070C0"/>
                        </a:solidFill>
                        <a:effectLst/>
                        <a:latin typeface="Times New Roman" panose="02020603050405020304" pitchFamily="18" charset="0"/>
                        <a:ea typeface="微軟正黑體" panose="020B0604030504040204" pitchFamily="34" charset="-120"/>
                      </a:endParaRPr>
                    </a:p>
                  </a:txBody>
                  <a:tcPr marL="114475" marR="114475" marT="89809" marB="89809"/>
                </a:tc>
                <a:extLst>
                  <a:ext uri="{0D108BD9-81ED-4DB2-BD59-A6C34878D82A}">
                    <a16:rowId xmlns:a16="http://schemas.microsoft.com/office/drawing/2014/main" xmlns="" val="1357829541"/>
                  </a:ext>
                </a:extLst>
              </a:tr>
            </a:tbl>
          </a:graphicData>
        </a:graphic>
      </p:graphicFrame>
    </p:spTree>
    <p:extLst>
      <p:ext uri="{BB962C8B-B14F-4D97-AF65-F5344CB8AC3E}">
        <p14:creationId xmlns:p14="http://schemas.microsoft.com/office/powerpoint/2010/main" val="429214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28987E47-106F-AE4A-9678-123D6B1C50BC}"/>
              </a:ext>
            </a:extLst>
          </p:cNvPr>
          <p:cNvGraphicFramePr>
            <a:graphicFrameLocks noGrp="1"/>
          </p:cNvGraphicFramePr>
          <p:nvPr>
            <p:extLst>
              <p:ext uri="{D42A27DB-BD31-4B8C-83A1-F6EECF244321}">
                <p14:modId xmlns:p14="http://schemas.microsoft.com/office/powerpoint/2010/main" val="195844235"/>
              </p:ext>
            </p:extLst>
          </p:nvPr>
        </p:nvGraphicFramePr>
        <p:xfrm>
          <a:off x="189756" y="116632"/>
          <a:ext cx="11881320" cy="6535271"/>
        </p:xfrm>
        <a:graphic>
          <a:graphicData uri="http://schemas.openxmlformats.org/drawingml/2006/table">
            <a:tbl>
              <a:tblPr firstRow="1" bandRow="1">
                <a:tableStyleId>{5C22544A-7EE6-4342-B048-85BDC9FD1C3A}</a:tableStyleId>
              </a:tblPr>
              <a:tblGrid>
                <a:gridCol w="2465934">
                  <a:extLst>
                    <a:ext uri="{9D8B030D-6E8A-4147-A177-3AD203B41FA5}">
                      <a16:colId xmlns:a16="http://schemas.microsoft.com/office/drawing/2014/main" xmlns="" val="4207459854"/>
                    </a:ext>
                  </a:extLst>
                </a:gridCol>
                <a:gridCol w="6426373">
                  <a:extLst>
                    <a:ext uri="{9D8B030D-6E8A-4147-A177-3AD203B41FA5}">
                      <a16:colId xmlns:a16="http://schemas.microsoft.com/office/drawing/2014/main" xmlns="" val="1774592337"/>
                    </a:ext>
                  </a:extLst>
                </a:gridCol>
                <a:gridCol w="1322728">
                  <a:extLst>
                    <a:ext uri="{9D8B030D-6E8A-4147-A177-3AD203B41FA5}">
                      <a16:colId xmlns:a16="http://schemas.microsoft.com/office/drawing/2014/main" xmlns="" val="1939051188"/>
                    </a:ext>
                  </a:extLst>
                </a:gridCol>
                <a:gridCol w="1666285">
                  <a:extLst>
                    <a:ext uri="{9D8B030D-6E8A-4147-A177-3AD203B41FA5}">
                      <a16:colId xmlns:a16="http://schemas.microsoft.com/office/drawing/2014/main" xmlns="" val="240750125"/>
                    </a:ext>
                  </a:extLst>
                </a:gridCol>
              </a:tblGrid>
              <a:tr h="378311">
                <a:tc>
                  <a:txBody>
                    <a:bodyPr/>
                    <a:lstStyle/>
                    <a:p>
                      <a:pPr algn="ctr"/>
                      <a:r>
                        <a:rPr lang="zh-Hant" altLang="en-US" b="1" dirty="0"/>
                        <a:t>日期</a:t>
                      </a:r>
                      <a:endParaRPr lang="zh-TW" altLang="en-US" b="1" dirty="0"/>
                    </a:p>
                  </a:txBody>
                  <a:tcPr/>
                </a:tc>
                <a:tc>
                  <a:txBody>
                    <a:bodyPr/>
                    <a:lstStyle/>
                    <a:p>
                      <a:pPr algn="ctr"/>
                      <a:r>
                        <a:rPr lang="zh-Hant" altLang="en-US" b="1" dirty="0"/>
                        <a:t>行程內容</a:t>
                      </a:r>
                      <a:endParaRPr lang="zh-TW" altLang="en-US" b="1" dirty="0"/>
                    </a:p>
                  </a:txBody>
                  <a:tcPr/>
                </a:tc>
                <a:tc>
                  <a:txBody>
                    <a:bodyPr/>
                    <a:lstStyle/>
                    <a:p>
                      <a:pPr algn="ctr"/>
                      <a:r>
                        <a:rPr lang="zh-Hant" altLang="en-US" b="1" dirty="0"/>
                        <a:t>餐食餐廳</a:t>
                      </a:r>
                      <a:endParaRPr lang="zh-TW" altLang="en-US" b="1" dirty="0"/>
                    </a:p>
                  </a:txBody>
                  <a:tcPr/>
                </a:tc>
                <a:tc>
                  <a:txBody>
                    <a:bodyPr/>
                    <a:lstStyle/>
                    <a:p>
                      <a:pPr algn="ctr"/>
                      <a:r>
                        <a:rPr lang="zh-Hant" altLang="en-US" b="1" dirty="0"/>
                        <a:t>住宿酒店</a:t>
                      </a:r>
                      <a:endParaRPr lang="zh-TW" altLang="en-US" b="1" dirty="0"/>
                    </a:p>
                  </a:txBody>
                  <a:tcPr/>
                </a:tc>
                <a:extLst>
                  <a:ext uri="{0D108BD9-81ED-4DB2-BD59-A6C34878D82A}">
                    <a16:rowId xmlns:a16="http://schemas.microsoft.com/office/drawing/2014/main" xmlns="" val="4088465297"/>
                  </a:ext>
                </a:extLst>
              </a:tr>
              <a:tr h="1500643">
                <a:tc>
                  <a:txBody>
                    <a:bodyPr/>
                    <a:lstStyle/>
                    <a:p>
                      <a:pPr algn="ctr"/>
                      <a:r>
                        <a:rPr lang="es-PE" altLang="zh-TW" sz="1800" b="1" dirty="0"/>
                        <a:t>10.29</a:t>
                      </a:r>
                    </a:p>
                    <a:p>
                      <a:pPr algn="just"/>
                      <a:r>
                        <a:rPr lang="es-PE" altLang="zh-TW" sz="1200" b="1" kern="1200" dirty="0">
                          <a:solidFill>
                            <a:schemeClr val="dk1"/>
                          </a:solidFill>
                          <a:effectLst/>
                          <a:latin typeface="+mn-lt"/>
                          <a:ea typeface="+mn-ea"/>
                          <a:cs typeface="+mn-cs"/>
                        </a:rPr>
                        <a:t>** </a:t>
                      </a:r>
                      <a:r>
                        <a:rPr lang="zh-CN" altLang="zh-TW" sz="1200" b="1" kern="1200" dirty="0">
                          <a:solidFill>
                            <a:schemeClr val="dk1"/>
                          </a:solidFill>
                          <a:effectLst/>
                          <a:latin typeface="+mn-lt"/>
                          <a:ea typeface="+mn-ea"/>
                          <a:cs typeface="+mn-cs"/>
                        </a:rPr>
                        <a:t>園區巴士</a:t>
                      </a:r>
                      <a:r>
                        <a:rPr lang="es-PE" altLang="zh-TW" sz="1200" b="1" kern="1200" dirty="0">
                          <a:solidFill>
                            <a:schemeClr val="dk1"/>
                          </a:solidFill>
                          <a:effectLst/>
                          <a:latin typeface="+mn-lt"/>
                          <a:ea typeface="+mn-ea"/>
                          <a:cs typeface="+mn-cs"/>
                        </a:rPr>
                        <a:t>05</a:t>
                      </a:r>
                      <a:r>
                        <a:rPr lang="zh-CN" altLang="zh-TW" sz="1200" b="1" kern="1200" dirty="0">
                          <a:solidFill>
                            <a:schemeClr val="dk1"/>
                          </a:solidFill>
                          <a:effectLst/>
                          <a:latin typeface="+mn-lt"/>
                          <a:ea typeface="+mn-ea"/>
                          <a:cs typeface="+mn-cs"/>
                        </a:rPr>
                        <a:t>：</a:t>
                      </a:r>
                      <a:r>
                        <a:rPr lang="es-PE" altLang="zh-TW" sz="1200" b="1" kern="1200" dirty="0">
                          <a:solidFill>
                            <a:schemeClr val="dk1"/>
                          </a:solidFill>
                          <a:effectLst/>
                          <a:latin typeface="+mn-lt"/>
                          <a:ea typeface="+mn-ea"/>
                          <a:cs typeface="+mn-cs"/>
                        </a:rPr>
                        <a:t>30</a:t>
                      </a:r>
                      <a:r>
                        <a:rPr lang="zh-CN" altLang="zh-TW" sz="1200" b="1" kern="1200" dirty="0">
                          <a:solidFill>
                            <a:schemeClr val="dk1"/>
                          </a:solidFill>
                          <a:effectLst/>
                          <a:latin typeface="+mn-lt"/>
                          <a:ea typeface="+mn-ea"/>
                          <a:cs typeface="+mn-cs"/>
                        </a:rPr>
                        <a:t>發第一班車，園區開門時間是</a:t>
                      </a:r>
                      <a:r>
                        <a:rPr lang="es-PE" altLang="zh-TW" sz="1200" b="1" kern="1200" dirty="0">
                          <a:solidFill>
                            <a:schemeClr val="dk1"/>
                          </a:solidFill>
                          <a:effectLst/>
                          <a:latin typeface="+mn-lt"/>
                          <a:ea typeface="+mn-ea"/>
                          <a:cs typeface="+mn-cs"/>
                        </a:rPr>
                        <a:t>06</a:t>
                      </a:r>
                      <a:r>
                        <a:rPr lang="zh-CN" altLang="zh-TW" sz="1200" b="1" kern="1200" dirty="0">
                          <a:solidFill>
                            <a:schemeClr val="dk1"/>
                          </a:solidFill>
                          <a:effectLst/>
                          <a:latin typeface="+mn-lt"/>
                          <a:ea typeface="+mn-ea"/>
                          <a:cs typeface="+mn-cs"/>
                        </a:rPr>
                        <a:t>：</a:t>
                      </a:r>
                      <a:r>
                        <a:rPr lang="es-PE" altLang="zh-TW" sz="1200" b="1" kern="1200" dirty="0">
                          <a:solidFill>
                            <a:schemeClr val="dk1"/>
                          </a:solidFill>
                          <a:effectLst/>
                          <a:latin typeface="+mn-lt"/>
                          <a:ea typeface="+mn-ea"/>
                          <a:cs typeface="+mn-cs"/>
                        </a:rPr>
                        <a:t>00**</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06:00 </a:t>
                      </a:r>
                      <a:r>
                        <a:rPr lang="zh-CN" altLang="zh-TW" sz="1200" b="1" kern="1200" dirty="0">
                          <a:solidFill>
                            <a:schemeClr val="dk1"/>
                          </a:solidFill>
                          <a:effectLst/>
                          <a:latin typeface="+mn-lt"/>
                          <a:ea typeface="+mn-ea"/>
                          <a:cs typeface="+mn-cs"/>
                        </a:rPr>
                        <a:t>酒店出發</a:t>
                      </a:r>
                      <a:r>
                        <a:rPr lang="es-PE" altLang="zh-TW" sz="1200" b="1" kern="1200" dirty="0">
                          <a:solidFill>
                            <a:schemeClr val="dk1"/>
                          </a:solidFill>
                          <a:effectLst/>
                          <a:latin typeface="+mn-lt"/>
                          <a:ea typeface="+mn-ea"/>
                          <a:cs typeface="+mn-cs"/>
                        </a:rPr>
                        <a:t>,</a:t>
                      </a:r>
                      <a:r>
                        <a:rPr lang="zh-CN" altLang="zh-TW" sz="1200" b="1" kern="1200" dirty="0">
                          <a:solidFill>
                            <a:schemeClr val="dk1"/>
                          </a:solidFill>
                          <a:effectLst/>
                          <a:latin typeface="+mn-lt"/>
                          <a:ea typeface="+mn-ea"/>
                          <a:cs typeface="+mn-cs"/>
                        </a:rPr>
                        <a:t>步行前往巴士站排隊</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06:30 </a:t>
                      </a:r>
                      <a:r>
                        <a:rPr lang="zh-CN" altLang="zh-TW" sz="1200" b="1" kern="1200" dirty="0">
                          <a:solidFill>
                            <a:schemeClr val="dk1"/>
                          </a:solidFill>
                          <a:effectLst/>
                          <a:latin typeface="+mn-lt"/>
                          <a:ea typeface="+mn-ea"/>
                          <a:cs typeface="+mn-cs"/>
                        </a:rPr>
                        <a:t>乘坐園區巴士上馬丘比丘</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07:00 </a:t>
                      </a:r>
                      <a:r>
                        <a:rPr lang="zh-CN" altLang="zh-TW" sz="1200" b="1" kern="1200" dirty="0">
                          <a:solidFill>
                            <a:schemeClr val="dk1"/>
                          </a:solidFill>
                          <a:effectLst/>
                          <a:latin typeface="+mn-lt"/>
                          <a:ea typeface="+mn-ea"/>
                          <a:cs typeface="+mn-cs"/>
                        </a:rPr>
                        <a:t>進入新山峰遺址</a:t>
                      </a:r>
                      <a:r>
                        <a:rPr lang="es-PE" altLang="zh-TW" sz="1200" b="1" kern="1200" dirty="0">
                          <a:solidFill>
                            <a:schemeClr val="dk1"/>
                          </a:solidFill>
                          <a:effectLst/>
                          <a:latin typeface="+mn-lt"/>
                          <a:ea typeface="+mn-ea"/>
                          <a:cs typeface="+mn-cs"/>
                        </a:rPr>
                        <a:t>Huayna Picchu</a:t>
                      </a:r>
                      <a:r>
                        <a:rPr lang="zh-CN" altLang="zh-TW" sz="1200" b="1" kern="1200" dirty="0">
                          <a:solidFill>
                            <a:schemeClr val="dk1"/>
                          </a:solidFill>
                          <a:effectLst/>
                          <a:latin typeface="+mn-lt"/>
                          <a:ea typeface="+mn-ea"/>
                          <a:cs typeface="+mn-cs"/>
                        </a:rPr>
                        <a:t>（一般遊覽</a:t>
                      </a:r>
                      <a:r>
                        <a:rPr lang="es-PE" altLang="zh-TW" sz="1200" b="1" kern="1200" dirty="0">
                          <a:solidFill>
                            <a:schemeClr val="dk1"/>
                          </a:solidFill>
                          <a:effectLst/>
                          <a:latin typeface="+mn-lt"/>
                          <a:ea typeface="+mn-ea"/>
                          <a:cs typeface="+mn-cs"/>
                        </a:rPr>
                        <a:t>2</a:t>
                      </a:r>
                      <a:r>
                        <a:rPr lang="zh-CN" altLang="zh-TW" sz="1200" b="1" kern="1200" dirty="0">
                          <a:solidFill>
                            <a:schemeClr val="dk1"/>
                          </a:solidFill>
                          <a:effectLst/>
                          <a:latin typeface="+mn-lt"/>
                          <a:ea typeface="+mn-ea"/>
                          <a:cs typeface="+mn-cs"/>
                        </a:rPr>
                        <a:t>小時）</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09:00 </a:t>
                      </a:r>
                      <a:r>
                        <a:rPr lang="zh-CN" altLang="zh-TW" sz="1200" b="1" kern="1200" dirty="0">
                          <a:solidFill>
                            <a:schemeClr val="dk1"/>
                          </a:solidFill>
                          <a:effectLst/>
                          <a:latin typeface="+mn-lt"/>
                          <a:ea typeface="+mn-ea"/>
                          <a:cs typeface="+mn-cs"/>
                        </a:rPr>
                        <a:t>遊覽馬丘比丘</a:t>
                      </a:r>
                      <a:r>
                        <a:rPr lang="es-PE" altLang="zh-TW" sz="1200" b="1" kern="1200" dirty="0">
                          <a:solidFill>
                            <a:schemeClr val="dk1"/>
                          </a:solidFill>
                          <a:effectLst/>
                          <a:latin typeface="+mn-lt"/>
                          <a:ea typeface="+mn-ea"/>
                          <a:cs typeface="+mn-cs"/>
                        </a:rPr>
                        <a:t>machu picchu</a:t>
                      </a:r>
                      <a:r>
                        <a:rPr lang="zh-CN" altLang="zh-TW" sz="1200" b="1" kern="1200" dirty="0">
                          <a:solidFill>
                            <a:schemeClr val="dk1"/>
                          </a:solidFill>
                          <a:effectLst/>
                          <a:latin typeface="+mn-lt"/>
                          <a:ea typeface="+mn-ea"/>
                          <a:cs typeface="+mn-cs"/>
                        </a:rPr>
                        <a:t>（一般遊覽</a:t>
                      </a:r>
                      <a:r>
                        <a:rPr lang="es-PE" altLang="zh-TW" sz="1200" b="1" kern="1200" dirty="0">
                          <a:solidFill>
                            <a:schemeClr val="dk1"/>
                          </a:solidFill>
                          <a:effectLst/>
                          <a:latin typeface="+mn-lt"/>
                          <a:ea typeface="+mn-ea"/>
                          <a:cs typeface="+mn-cs"/>
                        </a:rPr>
                        <a:t>2</a:t>
                      </a:r>
                      <a:r>
                        <a:rPr lang="zh-CN" altLang="zh-TW" sz="1200" b="1" kern="1200" dirty="0">
                          <a:solidFill>
                            <a:schemeClr val="dk1"/>
                          </a:solidFill>
                          <a:effectLst/>
                          <a:latin typeface="+mn-lt"/>
                          <a:ea typeface="+mn-ea"/>
                          <a:cs typeface="+mn-cs"/>
                        </a:rPr>
                        <a:t>小時）</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12:30 </a:t>
                      </a:r>
                      <a:r>
                        <a:rPr lang="zh-CN" altLang="zh-TW" sz="1200" b="1" kern="1200" dirty="0">
                          <a:solidFill>
                            <a:schemeClr val="dk1"/>
                          </a:solidFill>
                          <a:effectLst/>
                          <a:latin typeface="+mn-lt"/>
                          <a:ea typeface="+mn-ea"/>
                          <a:cs typeface="+mn-cs"/>
                        </a:rPr>
                        <a:t>山頂唯一餐廳午餐</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13:30 </a:t>
                      </a:r>
                      <a:r>
                        <a:rPr lang="zh-CN" altLang="zh-TW" sz="1200" b="1" kern="1200" dirty="0">
                          <a:solidFill>
                            <a:schemeClr val="dk1"/>
                          </a:solidFill>
                          <a:effectLst/>
                          <a:latin typeface="+mn-lt"/>
                          <a:ea typeface="+mn-ea"/>
                          <a:cs typeface="+mn-cs"/>
                        </a:rPr>
                        <a:t>乘坐園區巴士下山</a:t>
                      </a:r>
                      <a:r>
                        <a:rPr lang="es-PE" altLang="zh-TW" sz="1200" b="1" kern="1200" dirty="0">
                          <a:solidFill>
                            <a:schemeClr val="dk1"/>
                          </a:solidFill>
                          <a:effectLst/>
                          <a:latin typeface="+mn-lt"/>
                          <a:ea typeface="+mn-ea"/>
                          <a:cs typeface="+mn-cs"/>
                        </a:rPr>
                        <a:t>, </a:t>
                      </a:r>
                      <a:r>
                        <a:rPr lang="zh-CN" altLang="zh-TW" sz="1200" b="1" kern="1200" dirty="0">
                          <a:solidFill>
                            <a:schemeClr val="dk1"/>
                          </a:solidFill>
                          <a:effectLst/>
                          <a:latin typeface="+mn-lt"/>
                          <a:ea typeface="+mn-ea"/>
                          <a:cs typeface="+mn-cs"/>
                        </a:rPr>
                        <a:t>至溫泉鎮街區印加【傳統工藝市集】</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17:23</a:t>
                      </a:r>
                      <a:r>
                        <a:rPr lang="zh-CN" altLang="zh-TW" sz="1200" b="1" kern="1200" dirty="0">
                          <a:solidFill>
                            <a:schemeClr val="dk1"/>
                          </a:solidFill>
                          <a:effectLst/>
                          <a:latin typeface="+mn-lt"/>
                          <a:ea typeface="+mn-ea"/>
                          <a:cs typeface="+mn-cs"/>
                        </a:rPr>
                        <a:t>乘坐</a:t>
                      </a:r>
                      <a:r>
                        <a:rPr lang="es-PE" altLang="zh-TW" sz="1200" b="1" kern="1200" dirty="0">
                          <a:solidFill>
                            <a:schemeClr val="dk1"/>
                          </a:solidFill>
                          <a:effectLst/>
                          <a:latin typeface="+mn-lt"/>
                          <a:ea typeface="+mn-ea"/>
                          <a:cs typeface="+mn-cs"/>
                        </a:rPr>
                        <a:t>VISTADOME</a:t>
                      </a:r>
                      <a:r>
                        <a:rPr lang="zh-CN" altLang="zh-TW" sz="1200" b="1" kern="1200" dirty="0">
                          <a:solidFill>
                            <a:schemeClr val="dk1"/>
                          </a:solidFill>
                          <a:effectLst/>
                          <a:latin typeface="+mn-lt"/>
                          <a:ea typeface="+mn-ea"/>
                          <a:cs typeface="+mn-cs"/>
                        </a:rPr>
                        <a:t>火車返回</a:t>
                      </a:r>
                      <a:r>
                        <a:rPr lang="es-PE" altLang="zh-TW" sz="1200" b="1" kern="1200" dirty="0">
                          <a:solidFill>
                            <a:schemeClr val="dk1"/>
                          </a:solidFill>
                          <a:effectLst/>
                          <a:latin typeface="+mn-lt"/>
                          <a:ea typeface="+mn-ea"/>
                          <a:cs typeface="+mn-cs"/>
                        </a:rPr>
                        <a:t>poroy</a:t>
                      </a:r>
                      <a:r>
                        <a:rPr lang="zh-CN" altLang="zh-TW" sz="1200" b="1" kern="1200" dirty="0">
                          <a:solidFill>
                            <a:schemeClr val="dk1"/>
                          </a:solidFill>
                          <a:effectLst/>
                          <a:latin typeface="+mn-lt"/>
                          <a:ea typeface="+mn-ea"/>
                          <a:cs typeface="+mn-cs"/>
                        </a:rPr>
                        <a:t>火車站</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20:52</a:t>
                      </a:r>
                      <a:r>
                        <a:rPr lang="zh-CN" altLang="zh-TW" sz="1200" b="1" kern="1200" dirty="0">
                          <a:solidFill>
                            <a:schemeClr val="dk1"/>
                          </a:solidFill>
                          <a:effectLst/>
                          <a:latin typeface="+mn-lt"/>
                          <a:ea typeface="+mn-ea"/>
                          <a:cs typeface="+mn-cs"/>
                        </a:rPr>
                        <a:t>抵達</a:t>
                      </a:r>
                      <a:r>
                        <a:rPr lang="es-PE" altLang="zh-TW" sz="1200" b="1" kern="1200" dirty="0">
                          <a:solidFill>
                            <a:schemeClr val="dk1"/>
                          </a:solidFill>
                          <a:effectLst/>
                          <a:latin typeface="+mn-lt"/>
                          <a:ea typeface="+mn-ea"/>
                          <a:cs typeface="+mn-cs"/>
                        </a:rPr>
                        <a:t>poroy</a:t>
                      </a:r>
                      <a:r>
                        <a:rPr lang="zh-CN" altLang="zh-TW" sz="1200" b="1" kern="1200" dirty="0">
                          <a:solidFill>
                            <a:schemeClr val="dk1"/>
                          </a:solidFill>
                          <a:effectLst/>
                          <a:latin typeface="+mn-lt"/>
                          <a:ea typeface="+mn-ea"/>
                          <a:cs typeface="+mn-cs"/>
                        </a:rPr>
                        <a:t>轉乘汽車返回庫斯科</a:t>
                      </a:r>
                      <a:endParaRPr lang="zh-TW" altLang="zh-TW" sz="1200" kern="1200" dirty="0">
                        <a:solidFill>
                          <a:schemeClr val="dk1"/>
                        </a:solidFill>
                        <a:effectLst/>
                        <a:latin typeface="+mn-lt"/>
                        <a:ea typeface="+mn-ea"/>
                        <a:cs typeface="+mn-cs"/>
                      </a:endParaRPr>
                    </a:p>
                    <a:p>
                      <a:pPr algn="just"/>
                      <a:r>
                        <a:rPr lang="es-PE" altLang="zh-TW" sz="1200" b="1" kern="1200" dirty="0">
                          <a:solidFill>
                            <a:schemeClr val="dk1"/>
                          </a:solidFill>
                          <a:effectLst/>
                          <a:latin typeface="+mn-lt"/>
                          <a:ea typeface="+mn-ea"/>
                          <a:cs typeface="+mn-cs"/>
                        </a:rPr>
                        <a:t>21:30 </a:t>
                      </a:r>
                      <a:r>
                        <a:rPr lang="zh-CN" altLang="zh-TW" sz="1200" b="1" kern="1200" dirty="0">
                          <a:solidFill>
                            <a:schemeClr val="dk1"/>
                          </a:solidFill>
                          <a:effectLst/>
                          <a:latin typeface="+mn-lt"/>
                          <a:ea typeface="+mn-ea"/>
                          <a:cs typeface="+mn-cs"/>
                        </a:rPr>
                        <a:t>抵達酒店</a:t>
                      </a:r>
                      <a:r>
                        <a:rPr lang="es-PE" altLang="zh-TW" sz="1200" b="1" kern="1200" dirty="0">
                          <a:solidFill>
                            <a:schemeClr val="dk1"/>
                          </a:solidFill>
                          <a:effectLst/>
                          <a:latin typeface="+mn-lt"/>
                          <a:ea typeface="+mn-ea"/>
                          <a:cs typeface="+mn-cs"/>
                        </a:rPr>
                        <a:t>,</a:t>
                      </a:r>
                      <a:r>
                        <a:rPr lang="zh-CN" altLang="zh-TW" sz="1200" b="1" kern="1200" dirty="0">
                          <a:solidFill>
                            <a:schemeClr val="dk1"/>
                          </a:solidFill>
                          <a:effectLst/>
                          <a:latin typeface="+mn-lt"/>
                          <a:ea typeface="+mn-ea"/>
                          <a:cs typeface="+mn-cs"/>
                        </a:rPr>
                        <a:t>安排晚餐</a:t>
                      </a:r>
                      <a:endParaRPr lang="zh-CN" altLang="en-US" sz="1200" b="1"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TW" sz="1400" b="1" kern="1200" dirty="0">
                          <a:solidFill>
                            <a:schemeClr val="accent2">
                              <a:lumMod val="50000"/>
                            </a:schemeClr>
                          </a:solidFill>
                          <a:effectLst/>
                          <a:latin typeface="+mn-lt"/>
                          <a:ea typeface="+mn-ea"/>
                          <a:cs typeface="+mn-cs"/>
                        </a:rPr>
                        <a:t>華納比丘</a:t>
                      </a:r>
                      <a:r>
                        <a:rPr lang="es-PE" altLang="zh-TW" sz="1400" b="1" kern="1200" dirty="0">
                          <a:solidFill>
                            <a:schemeClr val="accent2">
                              <a:lumMod val="50000"/>
                            </a:schemeClr>
                          </a:solidFill>
                          <a:effectLst/>
                          <a:latin typeface="+mn-lt"/>
                          <a:ea typeface="+mn-ea"/>
                          <a:cs typeface="+mn-cs"/>
                        </a:rPr>
                        <a:t>+</a:t>
                      </a:r>
                      <a:r>
                        <a:rPr lang="zh-CN" altLang="zh-TW" sz="1400" b="1" kern="1200" dirty="0">
                          <a:solidFill>
                            <a:schemeClr val="accent2">
                              <a:lumMod val="50000"/>
                            </a:schemeClr>
                          </a:solidFill>
                          <a:effectLst/>
                          <a:latin typeface="+mn-lt"/>
                          <a:ea typeface="+mn-ea"/>
                          <a:cs typeface="+mn-cs"/>
                        </a:rPr>
                        <a:t>馬丘比丘</a:t>
                      </a:r>
                      <a:r>
                        <a:rPr lang="es-PE" altLang="zh-TW" sz="1400" b="1" kern="1200" dirty="0">
                          <a:solidFill>
                            <a:schemeClr val="accent2">
                              <a:lumMod val="50000"/>
                            </a:schemeClr>
                          </a:solidFill>
                          <a:effectLst/>
                          <a:latin typeface="+mn-lt"/>
                          <a:ea typeface="+mn-ea"/>
                          <a:cs typeface="+mn-cs"/>
                        </a:rPr>
                        <a:t> – </a:t>
                      </a:r>
                      <a:r>
                        <a:rPr lang="zh-CN" altLang="zh-TW" sz="1400" b="1" kern="1200" dirty="0">
                          <a:solidFill>
                            <a:schemeClr val="accent2">
                              <a:lumMod val="50000"/>
                            </a:schemeClr>
                          </a:solidFill>
                          <a:effectLst/>
                          <a:latin typeface="+mn-lt"/>
                          <a:ea typeface="+mn-ea"/>
                          <a:cs typeface="+mn-cs"/>
                        </a:rPr>
                        <a:t>庫斯科</a:t>
                      </a:r>
                      <a:endParaRPr lang="en-US" altLang="zh-CN" sz="1400" b="1" kern="1200" dirty="0">
                        <a:solidFill>
                          <a:schemeClr val="accent2">
                            <a:lumMod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Hant" altLang="en-US" sz="1400" b="1" kern="1200" dirty="0">
                          <a:solidFill>
                            <a:schemeClr val="accent2">
                              <a:lumMod val="50000"/>
                            </a:schemeClr>
                          </a:solidFill>
                          <a:effectLst/>
                          <a:latin typeface="+mn-lt"/>
                          <a:ea typeface="+mn-ea"/>
                          <a:cs typeface="+mn-cs"/>
                        </a:rPr>
                        <a:t>走在印人的遺跡上～</a:t>
                      </a:r>
                      <a:endParaRPr lang="zh-TW" altLang="zh-TW" sz="1400" kern="1200" dirty="0">
                        <a:solidFill>
                          <a:schemeClr val="accent2">
                            <a:lumMod val="50000"/>
                          </a:schemeClr>
                        </a:solidFill>
                        <a:effectLst/>
                        <a:latin typeface="+mn-lt"/>
                        <a:ea typeface="+mn-ea"/>
                        <a:cs typeface="+mn-cs"/>
                      </a:endParaRPr>
                    </a:p>
                    <a:p>
                      <a:pPr algn="just"/>
                      <a:r>
                        <a:rPr lang="zh-TW" altLang="en-US" sz="1400" b="1" kern="1200" dirty="0">
                          <a:solidFill>
                            <a:schemeClr val="dk1"/>
                          </a:solidFill>
                          <a:effectLst/>
                          <a:latin typeface="+mn-lt"/>
                          <a:ea typeface="+mn-ea"/>
                          <a:cs typeface="+mn-cs"/>
                        </a:rPr>
                        <a:t>上午進入世界新七大奇觀</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馬丘比丘遺址公園</a:t>
                      </a:r>
                      <a:r>
                        <a:rPr lang="en-US" altLang="zh-TW" sz="1400" b="1" kern="1200" dirty="0">
                          <a:solidFill>
                            <a:schemeClr val="dk1"/>
                          </a:solidFill>
                          <a:effectLst/>
                          <a:latin typeface="+mn-lt"/>
                          <a:ea typeface="+mn-ea"/>
                          <a:cs typeface="+mn-cs"/>
                        </a:rPr>
                        <a:t>Machu-Picchu】 (2400m), </a:t>
                      </a:r>
                      <a:r>
                        <a:rPr lang="zh-TW" altLang="en-US" sz="1400" b="1" kern="1200" dirty="0">
                          <a:solidFill>
                            <a:schemeClr val="dk1"/>
                          </a:solidFill>
                          <a:effectLst/>
                          <a:latin typeface="+mn-lt"/>
                          <a:ea typeface="+mn-ea"/>
                          <a:cs typeface="+mn-cs"/>
                        </a:rPr>
                        <a:t>首先前往登上公園內的</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新山峰遺址</a:t>
                      </a:r>
                      <a:r>
                        <a:rPr lang="en-US" altLang="zh-TW" sz="1400" b="1" kern="1200" dirty="0" err="1">
                          <a:solidFill>
                            <a:schemeClr val="dk1"/>
                          </a:solidFill>
                          <a:effectLst/>
                          <a:latin typeface="+mn-lt"/>
                          <a:ea typeface="+mn-ea"/>
                          <a:cs typeface="+mn-cs"/>
                        </a:rPr>
                        <a:t>Huayna</a:t>
                      </a:r>
                      <a:r>
                        <a:rPr lang="en-US" altLang="zh-TW" sz="1400" b="1" kern="1200" dirty="0">
                          <a:solidFill>
                            <a:schemeClr val="dk1"/>
                          </a:solidFill>
                          <a:effectLst/>
                          <a:latin typeface="+mn-lt"/>
                          <a:ea typeface="+mn-ea"/>
                          <a:cs typeface="+mn-cs"/>
                        </a:rPr>
                        <a:t> Picchu】</a:t>
                      </a:r>
                      <a:r>
                        <a:rPr lang="zh-TW" altLang="en-US" sz="1400" b="1" kern="1200" dirty="0">
                          <a:solidFill>
                            <a:schemeClr val="dk1"/>
                          </a:solidFill>
                          <a:effectLst/>
                          <a:latin typeface="+mn-lt"/>
                          <a:ea typeface="+mn-ea"/>
                          <a:cs typeface="+mn-cs"/>
                        </a:rPr>
                        <a:t>，由遺址山頭上眺看盡攬馬丘比丘遺址全區並探索山峰上的</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月神殿</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a:t>
                      </a:r>
                    </a:p>
                    <a:p>
                      <a:pPr algn="just"/>
                      <a:r>
                        <a:rPr lang="zh-TW" altLang="en-US" sz="1400" b="1" kern="1200" dirty="0">
                          <a:solidFill>
                            <a:schemeClr val="dk1"/>
                          </a:solidFill>
                          <a:effectLst/>
                          <a:latin typeface="+mn-lt"/>
                          <a:ea typeface="+mn-ea"/>
                          <a:cs typeface="+mn-cs"/>
                        </a:rPr>
                        <a:t>下山至馬丘比丘遺址園區參觀其座落於斷崖絕壁上的神殿、宮庭、祭壇、澡堂、梯田等精巧的巨石建築，並於古城墟上眺望美麗的安地斯山峽谷風光、午後下山至溫泉鎮街區印加</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傳統工藝市集</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参觀，然後搭下午火車返回庫斯科。火车时刻参考：</a:t>
                      </a:r>
                      <a:r>
                        <a:rPr lang="en-US" altLang="zh-TW" sz="1400" b="1" kern="1200" dirty="0" err="1">
                          <a:solidFill>
                            <a:schemeClr val="dk1"/>
                          </a:solidFill>
                          <a:effectLst/>
                          <a:latin typeface="+mn-lt"/>
                          <a:ea typeface="+mn-ea"/>
                          <a:cs typeface="+mn-cs"/>
                        </a:rPr>
                        <a:t>Vistadome</a:t>
                      </a:r>
                      <a:r>
                        <a:rPr lang="en-US" altLang="zh-TW" sz="1400" b="1" kern="1200" dirty="0">
                          <a:solidFill>
                            <a:schemeClr val="dk1"/>
                          </a:solidFill>
                          <a:effectLst/>
                          <a:latin typeface="+mn-lt"/>
                          <a:ea typeface="+mn-ea"/>
                          <a:cs typeface="+mn-cs"/>
                        </a:rPr>
                        <a:t> </a:t>
                      </a:r>
                      <a:r>
                        <a:rPr lang="zh-TW" altLang="en-US" sz="1400" b="1" kern="1200" dirty="0">
                          <a:solidFill>
                            <a:schemeClr val="dk1"/>
                          </a:solidFill>
                          <a:effectLst/>
                          <a:latin typeface="+mn-lt"/>
                          <a:ea typeface="+mn-ea"/>
                          <a:cs typeface="+mn-cs"/>
                        </a:rPr>
                        <a:t>熱水鎮</a:t>
                      </a:r>
                      <a:r>
                        <a:rPr lang="en-US" altLang="zh-TW" sz="1400" b="1" kern="1200" dirty="0">
                          <a:solidFill>
                            <a:schemeClr val="dk1"/>
                          </a:solidFill>
                          <a:effectLst/>
                          <a:latin typeface="+mn-lt"/>
                          <a:ea typeface="+mn-ea"/>
                          <a:cs typeface="+mn-cs"/>
                        </a:rPr>
                        <a:t>17:23 – poroy20:52</a:t>
                      </a:r>
                    </a:p>
                    <a:p>
                      <a:r>
                        <a:rPr lang="zh-Hant" altLang="en-US" sz="1400" b="1" i="0" u="none" strike="noStrike" kern="1200" dirty="0">
                          <a:solidFill>
                            <a:schemeClr val="accent4"/>
                          </a:solidFill>
                          <a:effectLst/>
                          <a:latin typeface="+mn-lt"/>
                          <a:ea typeface="+mn-ea"/>
                          <a:cs typeface="+mn-cs"/>
                        </a:rPr>
                        <a:t>華</a:t>
                      </a:r>
                      <a:r>
                        <a:rPr lang="zh-TW" altLang="en-US" sz="1400" b="1" i="0" u="none" strike="noStrike" kern="1200" dirty="0">
                          <a:solidFill>
                            <a:schemeClr val="accent4"/>
                          </a:solidFill>
                          <a:effectLst/>
                          <a:latin typeface="+mn-lt"/>
                          <a:ea typeface="+mn-ea"/>
                          <a:cs typeface="+mn-cs"/>
                        </a:rPr>
                        <a:t>納比丘山上，最多一天只能允許</a:t>
                      </a:r>
                      <a:r>
                        <a:rPr lang="en-US" altLang="zh-TW" sz="1400" b="1" i="0" u="none" strike="noStrike" kern="1200" dirty="0">
                          <a:solidFill>
                            <a:schemeClr val="accent4"/>
                          </a:solidFill>
                          <a:effectLst/>
                          <a:latin typeface="+mn-lt"/>
                          <a:ea typeface="+mn-ea"/>
                          <a:cs typeface="+mn-cs"/>
                        </a:rPr>
                        <a:t>400</a:t>
                      </a:r>
                      <a:r>
                        <a:rPr lang="zh-TW" altLang="en-US" sz="1400" b="1" i="0" u="none" strike="noStrike" kern="1200" dirty="0">
                          <a:solidFill>
                            <a:schemeClr val="accent4"/>
                          </a:solidFill>
                          <a:effectLst/>
                          <a:latin typeface="+mn-lt"/>
                          <a:ea typeface="+mn-ea"/>
                          <a:cs typeface="+mn-cs"/>
                        </a:rPr>
                        <a:t>個人上山，為了能夠搭乘到那一趟的巴士，我</a:t>
                      </a:r>
                      <a:r>
                        <a:rPr lang="zh-Hant" altLang="en-US" sz="1400" b="1" i="0" u="none" strike="noStrike" kern="1200" dirty="0">
                          <a:solidFill>
                            <a:schemeClr val="accent4"/>
                          </a:solidFill>
                          <a:effectLst/>
                          <a:latin typeface="+mn-lt"/>
                          <a:ea typeface="+mn-ea"/>
                          <a:cs typeface="+mn-cs"/>
                        </a:rPr>
                        <a:t>們必須</a:t>
                      </a:r>
                      <a:r>
                        <a:rPr lang="zh-TW" altLang="en-US" sz="1400" b="1" i="0" u="none" strike="noStrike" kern="1200" dirty="0">
                          <a:solidFill>
                            <a:schemeClr val="accent4"/>
                          </a:solidFill>
                          <a:effectLst/>
                          <a:latin typeface="+mn-lt"/>
                          <a:ea typeface="+mn-ea"/>
                          <a:cs typeface="+mn-cs"/>
                        </a:rPr>
                        <a:t>早上五點半就出發了。</a:t>
                      </a:r>
                      <a:r>
                        <a:rPr lang="zh-TW" altLang="en-US" sz="1400" b="1" i="0" u="none" strike="noStrike" kern="1200" dirty="0">
                          <a:solidFill>
                            <a:schemeClr val="dk1"/>
                          </a:solidFill>
                          <a:effectLst/>
                          <a:latin typeface="+mn-lt"/>
                          <a:ea typeface="+mn-ea"/>
                          <a:cs typeface="+mn-cs"/>
                        </a:rPr>
                        <a:t>屬於</a:t>
                      </a:r>
                      <a:r>
                        <a:rPr lang="zh-TW" altLang="en-US" sz="1400" b="1" i="0" u="none" strike="noStrike" kern="1200" dirty="0">
                          <a:solidFill>
                            <a:schemeClr val="dk1"/>
                          </a:solidFill>
                          <a:effectLst/>
                          <a:latin typeface="+mn-lt"/>
                          <a:ea typeface="+mn-ea"/>
                          <a:cs typeface="+mn-cs"/>
                          <a:hlinkClick r:id="rId3" tooltip="安第斯山脈"/>
                        </a:rPr>
                        <a:t>安第斯山脈</a:t>
                      </a:r>
                      <a:r>
                        <a:rPr lang="zh-TW" altLang="en-US" sz="1400" b="1" i="0" u="none" strike="noStrike" kern="1200" dirty="0">
                          <a:solidFill>
                            <a:schemeClr val="dk1"/>
                          </a:solidFill>
                          <a:effectLst/>
                          <a:latin typeface="+mn-lt"/>
                          <a:ea typeface="+mn-ea"/>
                          <a:cs typeface="+mn-cs"/>
                        </a:rPr>
                        <a:t>的一部分，海拔高度</a:t>
                      </a:r>
                      <a:r>
                        <a:rPr lang="en-US" altLang="zh-TW" sz="1400" b="1" i="0" u="none" strike="noStrike" kern="1200" dirty="0">
                          <a:solidFill>
                            <a:schemeClr val="dk1"/>
                          </a:solidFill>
                          <a:effectLst/>
                          <a:latin typeface="+mn-lt"/>
                          <a:ea typeface="+mn-ea"/>
                          <a:cs typeface="+mn-cs"/>
                        </a:rPr>
                        <a:t>2,720</a:t>
                      </a:r>
                      <a:r>
                        <a:rPr lang="zh-TW" altLang="en-US" sz="1400" b="1" i="0" u="none" strike="noStrike" kern="1200" dirty="0">
                          <a:solidFill>
                            <a:schemeClr val="dk1"/>
                          </a:solidFill>
                          <a:effectLst/>
                          <a:latin typeface="+mn-lt"/>
                          <a:ea typeface="+mn-ea"/>
                          <a:cs typeface="+mn-cs"/>
                        </a:rPr>
                        <a:t>米</a:t>
                      </a:r>
                      <a:endParaRPr lang="en-US" altLang="zh-TW" sz="1400" b="1" i="0" u="none" strike="noStrike" kern="1200" dirty="0">
                        <a:solidFill>
                          <a:schemeClr val="dk1"/>
                        </a:solidFill>
                        <a:effectLst/>
                        <a:latin typeface="+mn-lt"/>
                        <a:ea typeface="+mn-ea"/>
                        <a:cs typeface="+mn-cs"/>
                      </a:endParaRPr>
                    </a:p>
                    <a:p>
                      <a:endParaRPr lang="en-US" altLang="zh-CN" sz="1400" b="1" i="0" u="none" strike="noStrik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Hant" altLang="en-US" sz="1400" b="1" i="0" u="none" strike="noStrike" kern="1200" dirty="0">
                          <a:solidFill>
                            <a:schemeClr val="dk1"/>
                          </a:solidFill>
                          <a:effectLst/>
                          <a:latin typeface="+mn-lt"/>
                          <a:ea typeface="+mn-ea"/>
                          <a:cs typeface="+mn-cs"/>
                        </a:rPr>
                        <a:t>體力大考驗～</a:t>
                      </a:r>
                      <a:r>
                        <a:rPr lang="zh-TW" altLang="en-US" sz="1400" b="1" kern="1200" dirty="0">
                          <a:solidFill>
                            <a:schemeClr val="accent6"/>
                          </a:solidFill>
                          <a:effectLst/>
                          <a:latin typeface="+mn-lt"/>
                          <a:ea typeface="+mn-ea"/>
                          <a:cs typeface="+mn-cs"/>
                        </a:rPr>
                        <a:t>欣賞防禦馬丘比丘最重要的城門→瓦納比丘爬山攀岩，回程繞圓形路線至月廟</a:t>
                      </a:r>
                      <a:r>
                        <a:rPr lang="en-US" altLang="zh-TW" sz="1400" b="1" kern="1200" dirty="0">
                          <a:solidFill>
                            <a:schemeClr val="accent6"/>
                          </a:solidFill>
                          <a:effectLst/>
                          <a:latin typeface="+mn-lt"/>
                          <a:ea typeface="+mn-ea"/>
                          <a:cs typeface="+mn-cs"/>
                        </a:rPr>
                        <a:t>(tempo de la </a:t>
                      </a:r>
                      <a:r>
                        <a:rPr lang="en-US" altLang="zh-TW" sz="1400" b="1" kern="1200" dirty="0" err="1">
                          <a:solidFill>
                            <a:schemeClr val="accent6"/>
                          </a:solidFill>
                          <a:effectLst/>
                          <a:latin typeface="+mn-lt"/>
                          <a:ea typeface="+mn-ea"/>
                          <a:cs typeface="+mn-cs"/>
                        </a:rPr>
                        <a:t>luna</a:t>
                      </a:r>
                      <a:r>
                        <a:rPr lang="en-US" altLang="zh-TW" sz="1400" b="1" kern="1200" dirty="0">
                          <a:solidFill>
                            <a:schemeClr val="accent6"/>
                          </a:solidFill>
                          <a:effectLst/>
                          <a:latin typeface="+mn-lt"/>
                          <a:ea typeface="+mn-ea"/>
                          <a:cs typeface="+mn-cs"/>
                        </a:rPr>
                        <a:t>)</a:t>
                      </a:r>
                      <a:r>
                        <a:rPr lang="zh-TW" altLang="en-US" sz="1400" b="1" kern="1200" dirty="0">
                          <a:solidFill>
                            <a:schemeClr val="accent6"/>
                          </a:solidFill>
                          <a:effectLst/>
                          <a:latin typeface="+mn-lt"/>
                          <a:ea typeface="+mn-ea"/>
                          <a:cs typeface="+mn-cs"/>
                        </a:rPr>
                        <a:t>參觀</a:t>
                      </a:r>
                      <a:r>
                        <a:rPr lang="en-US" altLang="zh-TW" sz="1400" b="1" kern="1200" dirty="0">
                          <a:solidFill>
                            <a:schemeClr val="accent6"/>
                          </a:solidFill>
                          <a:effectLst/>
                          <a:latin typeface="+mn-lt"/>
                          <a:ea typeface="+mn-ea"/>
                          <a:cs typeface="+mn-cs"/>
                        </a:rPr>
                        <a:t>(</a:t>
                      </a:r>
                      <a:r>
                        <a:rPr lang="zh-TW" altLang="en-US" sz="1400" b="1" kern="1200" dirty="0">
                          <a:solidFill>
                            <a:schemeClr val="accent6"/>
                          </a:solidFill>
                          <a:effectLst/>
                          <a:latin typeface="+mn-lt"/>
                          <a:ea typeface="+mn-ea"/>
                          <a:cs typeface="+mn-cs"/>
                        </a:rPr>
                        <a:t>全程四小時</a:t>
                      </a:r>
                      <a:r>
                        <a:rPr lang="en-US" altLang="zh-TW" sz="1400" b="1" kern="1200" dirty="0">
                          <a:solidFill>
                            <a:schemeClr val="accent6"/>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t>※</a:t>
                      </a:r>
                      <a:r>
                        <a:rPr lang="zh-TW" altLang="en-US" sz="1400" dirty="0"/>
                        <a:t>安排全日遊，全日導遊深入導覽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400" b="1" kern="1200" dirty="0">
                        <a:solidFill>
                          <a:schemeClr val="accent6"/>
                        </a:solidFill>
                        <a:effectLst/>
                        <a:latin typeface="+mn-lt"/>
                        <a:ea typeface="+mn-ea"/>
                        <a:cs typeface="+mn-cs"/>
                      </a:endParaRPr>
                    </a:p>
                  </a:txBody>
                  <a:tcPr/>
                </a:tc>
                <a:tc>
                  <a:txBody>
                    <a:bodyPr/>
                    <a:lstStyle/>
                    <a:p>
                      <a:pPr algn="ctr"/>
                      <a:r>
                        <a:rPr lang="zh-CN" altLang="zh-TW" sz="1800" b="1" kern="1200" dirty="0">
                          <a:solidFill>
                            <a:schemeClr val="dk1"/>
                          </a:solidFill>
                          <a:effectLst/>
                          <a:latin typeface="+mn-lt"/>
                          <a:ea typeface="+mn-ea"/>
                          <a:cs typeface="+mn-cs"/>
                        </a:rPr>
                        <a:t>酒店早餐 </a:t>
                      </a:r>
                      <a:endParaRPr lang="en-US" altLang="zh-CN"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 </a:t>
                      </a:r>
                      <a:endParaRPr lang="zh-TW" altLang="zh-TW"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午餐</a:t>
                      </a:r>
                      <a:endParaRPr lang="zh-TW" altLang="zh-TW" sz="1800" b="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Hant" altLang="en-US" sz="1800" b="1" kern="1200" dirty="0">
                          <a:solidFill>
                            <a:srgbClr val="0070C0"/>
                          </a:solidFill>
                          <a:effectLst/>
                          <a:latin typeface="+mn-lt"/>
                          <a:ea typeface="+mn-ea"/>
                          <a:cs typeface="+mn-cs"/>
                        </a:rPr>
                        <a:t>山上酒店</a:t>
                      </a:r>
                      <a:endParaRPr lang="es-PE" altLang="zh-TW" sz="1800" b="1" kern="1200" dirty="0">
                        <a:solidFill>
                          <a:srgbClr val="0070C0"/>
                        </a:solidFill>
                        <a:effectLst/>
                        <a:latin typeface="+mn-lt"/>
                        <a:ea typeface="+mn-ea"/>
                        <a:cs typeface="+mn-cs"/>
                      </a:endParaRPr>
                    </a:p>
                    <a:p>
                      <a:pPr algn="ctr"/>
                      <a:r>
                        <a:rPr lang="en-US" altLang="zh-TW" sz="1800" b="1" kern="1200" dirty="0">
                          <a:solidFill>
                            <a:schemeClr val="dk1"/>
                          </a:solidFill>
                          <a:effectLst/>
                          <a:latin typeface="+mn-lt"/>
                          <a:ea typeface="+mn-ea"/>
                          <a:cs typeface="+mn-cs"/>
                        </a:rPr>
                        <a:t> </a:t>
                      </a:r>
                      <a:endParaRPr lang="zh-TW" altLang="zh-TW"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酒店晚餐</a:t>
                      </a:r>
                      <a:endParaRPr lang="zh-TW" altLang="en-US" b="1" dirty="0"/>
                    </a:p>
                  </a:txBody>
                  <a:tcPr/>
                </a:tc>
                <a:tc>
                  <a:txBody>
                    <a:bodyPr/>
                    <a:lstStyle/>
                    <a:p>
                      <a:pPr algn="ctr"/>
                      <a:r>
                        <a:rPr lang="en-US" altLang="zh-TW" sz="1600" b="1" kern="1200" dirty="0" smtClean="0">
                          <a:solidFill>
                            <a:schemeClr val="tx2">
                              <a:lumMod val="95000"/>
                              <a:lumOff val="5000"/>
                            </a:schemeClr>
                          </a:solidFill>
                          <a:effectLst/>
                          <a:latin typeface="+mn-lt"/>
                          <a:ea typeface="+mn-ea"/>
                          <a:cs typeface="+mn-cs"/>
                          <a:hlinkClick r:id="rId4"/>
                        </a:rPr>
                        <a:t>MARRIOTT </a:t>
                      </a:r>
                      <a:r>
                        <a:rPr lang="en-US" altLang="zh-TW" sz="1600" b="1" kern="1200" dirty="0">
                          <a:solidFill>
                            <a:schemeClr val="tx2">
                              <a:lumMod val="95000"/>
                              <a:lumOff val="5000"/>
                            </a:schemeClr>
                          </a:solidFill>
                          <a:effectLst/>
                          <a:latin typeface="+mn-lt"/>
                          <a:ea typeface="+mn-ea"/>
                          <a:cs typeface="+mn-cs"/>
                          <a:hlinkClick r:id="rId4"/>
                        </a:rPr>
                        <a:t>CUSCO</a:t>
                      </a:r>
                    </a:p>
                    <a:p>
                      <a:pPr algn="ctr"/>
                      <a:r>
                        <a:rPr lang="zh-TW" altLang="en-US" sz="1600" b="1" kern="1200" dirty="0">
                          <a:solidFill>
                            <a:schemeClr val="tx2">
                              <a:lumMod val="95000"/>
                              <a:lumOff val="5000"/>
                            </a:schemeClr>
                          </a:solidFill>
                          <a:effectLst/>
                          <a:latin typeface="+mn-lt"/>
                          <a:ea typeface="+mn-ea"/>
                          <a:cs typeface="+mn-cs"/>
                          <a:hlinkClick r:id="rId4"/>
                        </a:rPr>
                        <a:t>庫斯科修道院</a:t>
                      </a:r>
                      <a:r>
                        <a:rPr lang="en-US" altLang="zh-TW" sz="1600" b="1" kern="1200" dirty="0">
                          <a:solidFill>
                            <a:schemeClr val="tx2">
                              <a:lumMod val="95000"/>
                              <a:lumOff val="5000"/>
                            </a:schemeClr>
                          </a:solidFill>
                          <a:effectLst/>
                          <a:latin typeface="+mn-lt"/>
                          <a:ea typeface="+mn-ea"/>
                          <a:cs typeface="+mn-cs"/>
                          <a:hlinkClick r:id="rId4"/>
                        </a:rPr>
                        <a:t>JW</a:t>
                      </a:r>
                      <a:r>
                        <a:rPr lang="zh-TW" altLang="en-US" sz="1600" b="1" kern="1200" dirty="0">
                          <a:solidFill>
                            <a:schemeClr val="tx2">
                              <a:lumMod val="95000"/>
                              <a:lumOff val="5000"/>
                            </a:schemeClr>
                          </a:solidFill>
                          <a:effectLst/>
                          <a:latin typeface="+mn-lt"/>
                          <a:ea typeface="+mn-ea"/>
                          <a:cs typeface="+mn-cs"/>
                          <a:hlinkClick r:id="rId4"/>
                        </a:rPr>
                        <a:t>萬豪酒店</a:t>
                      </a:r>
                      <a:endParaRPr lang="zh-TW" altLang="en-US" sz="1600" b="1" kern="1200" dirty="0">
                        <a:solidFill>
                          <a:schemeClr val="tx2">
                            <a:lumMod val="95000"/>
                            <a:lumOff val="5000"/>
                          </a:schemeClr>
                        </a:solidFill>
                        <a:effectLst/>
                        <a:latin typeface="+mn-lt"/>
                        <a:ea typeface="+mn-ea"/>
                        <a:cs typeface="+mn-cs"/>
                      </a:endParaRPr>
                    </a:p>
                    <a:p>
                      <a:endParaRPr lang="zh-TW" altLang="en-US" sz="1600" b="1" dirty="0"/>
                    </a:p>
                  </a:txBody>
                  <a:tcPr/>
                </a:tc>
                <a:extLst>
                  <a:ext uri="{0D108BD9-81ED-4DB2-BD59-A6C34878D82A}">
                    <a16:rowId xmlns:a16="http://schemas.microsoft.com/office/drawing/2014/main" xmlns="" val="1357829541"/>
                  </a:ext>
                </a:extLst>
              </a:tr>
              <a:tr h="18600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t>10.30</a:t>
                      </a:r>
                    </a:p>
                    <a:p>
                      <a:r>
                        <a:rPr lang="es-PE" altLang="zh-TW" sz="1200" b="1" kern="1200" dirty="0">
                          <a:solidFill>
                            <a:schemeClr val="dk1"/>
                          </a:solidFill>
                          <a:effectLst/>
                          <a:latin typeface="+mn-lt"/>
                          <a:ea typeface="+mn-ea"/>
                          <a:cs typeface="+mn-cs"/>
                        </a:rPr>
                        <a:t>11:10 </a:t>
                      </a:r>
                      <a:r>
                        <a:rPr lang="zh-CN" altLang="zh-TW" sz="1200" b="1" kern="1200" dirty="0">
                          <a:solidFill>
                            <a:schemeClr val="dk1"/>
                          </a:solidFill>
                          <a:effectLst/>
                          <a:latin typeface="+mn-lt"/>
                          <a:ea typeface="+mn-ea"/>
                          <a:cs typeface="+mn-cs"/>
                        </a:rPr>
                        <a:t>乘坐</a:t>
                      </a:r>
                      <a:r>
                        <a:rPr lang="es-PE" altLang="zh-TW" sz="1200" b="1" kern="1200" dirty="0">
                          <a:solidFill>
                            <a:schemeClr val="dk1"/>
                          </a:solidFill>
                          <a:effectLst/>
                          <a:latin typeface="+mn-lt"/>
                          <a:ea typeface="+mn-ea"/>
                          <a:cs typeface="+mn-cs"/>
                        </a:rPr>
                        <a:t>LA2123</a:t>
                      </a:r>
                      <a:r>
                        <a:rPr lang="zh-CN" altLang="zh-TW" sz="1200" b="1" kern="1200" dirty="0">
                          <a:solidFill>
                            <a:schemeClr val="dk1"/>
                          </a:solidFill>
                          <a:effectLst/>
                          <a:latin typeface="+mn-lt"/>
                          <a:ea typeface="+mn-ea"/>
                          <a:cs typeface="+mn-cs"/>
                        </a:rPr>
                        <a:t>航班前往胡利亞卡</a:t>
                      </a:r>
                      <a:endParaRPr lang="zh-TW" altLang="zh-TW" sz="1200" kern="1200" dirty="0">
                        <a:solidFill>
                          <a:schemeClr val="dk1"/>
                        </a:solidFill>
                        <a:effectLst/>
                        <a:latin typeface="+mn-lt"/>
                        <a:ea typeface="+mn-ea"/>
                        <a:cs typeface="+mn-cs"/>
                      </a:endParaRPr>
                    </a:p>
                    <a:p>
                      <a:r>
                        <a:rPr lang="es-PE" altLang="zh-TW" sz="1200" b="1" kern="1200" dirty="0">
                          <a:solidFill>
                            <a:schemeClr val="dk1"/>
                          </a:solidFill>
                          <a:effectLst/>
                          <a:latin typeface="+mn-lt"/>
                          <a:ea typeface="+mn-ea"/>
                          <a:cs typeface="+mn-cs"/>
                        </a:rPr>
                        <a:t>12:05 </a:t>
                      </a:r>
                      <a:r>
                        <a:rPr lang="zh-CN" altLang="zh-TW" sz="1200" b="1" kern="1200" dirty="0">
                          <a:solidFill>
                            <a:schemeClr val="dk1"/>
                          </a:solidFill>
                          <a:effectLst/>
                          <a:latin typeface="+mn-lt"/>
                          <a:ea typeface="+mn-ea"/>
                          <a:cs typeface="+mn-cs"/>
                        </a:rPr>
                        <a:t>抵達胡利亞卡</a:t>
                      </a:r>
                      <a:r>
                        <a:rPr lang="es-PE" altLang="zh-TW" sz="1200" b="1" kern="1200" dirty="0">
                          <a:solidFill>
                            <a:schemeClr val="dk1"/>
                          </a:solidFill>
                          <a:effectLst/>
                          <a:latin typeface="+mn-lt"/>
                          <a:ea typeface="+mn-ea"/>
                          <a:cs typeface="+mn-cs"/>
                        </a:rPr>
                        <a:t>,</a:t>
                      </a:r>
                      <a:r>
                        <a:rPr lang="zh-CN" altLang="zh-TW" sz="1200" b="1" kern="1200" dirty="0">
                          <a:solidFill>
                            <a:schemeClr val="dk1"/>
                          </a:solidFill>
                          <a:effectLst/>
                          <a:latin typeface="+mn-lt"/>
                          <a:ea typeface="+mn-ea"/>
                          <a:cs typeface="+mn-cs"/>
                        </a:rPr>
                        <a:t>安排打包午餐</a:t>
                      </a:r>
                      <a:r>
                        <a:rPr lang="es-PE" altLang="zh-TW" sz="1200" b="1" kern="1200" dirty="0">
                          <a:solidFill>
                            <a:schemeClr val="dk1"/>
                          </a:solidFill>
                          <a:effectLst/>
                          <a:latin typeface="+mn-lt"/>
                          <a:ea typeface="+mn-ea"/>
                          <a:cs typeface="+mn-cs"/>
                        </a:rPr>
                        <a:t>(</a:t>
                      </a:r>
                      <a:r>
                        <a:rPr lang="zh-CN" altLang="zh-TW" sz="1200" b="1" kern="1200" dirty="0">
                          <a:solidFill>
                            <a:schemeClr val="dk1"/>
                          </a:solidFill>
                          <a:effectLst/>
                          <a:latin typeface="+mn-lt"/>
                          <a:ea typeface="+mn-ea"/>
                          <a:cs typeface="+mn-cs"/>
                        </a:rPr>
                        <a:t>因為這天要去辦理簽證</a:t>
                      </a:r>
                      <a:r>
                        <a:rPr lang="es-PE" altLang="zh-TW" sz="1200" b="1" kern="1200" dirty="0">
                          <a:solidFill>
                            <a:schemeClr val="dk1"/>
                          </a:solidFill>
                          <a:effectLst/>
                          <a:latin typeface="+mn-lt"/>
                          <a:ea typeface="+mn-ea"/>
                          <a:cs typeface="+mn-cs"/>
                        </a:rPr>
                        <a:t>,</a:t>
                      </a:r>
                      <a:r>
                        <a:rPr lang="zh-CN" altLang="zh-TW" sz="1200" b="1" kern="1200" dirty="0">
                          <a:solidFill>
                            <a:schemeClr val="dk1"/>
                          </a:solidFill>
                          <a:effectLst/>
                          <a:latin typeface="+mn-lt"/>
                          <a:ea typeface="+mn-ea"/>
                          <a:cs typeface="+mn-cs"/>
                        </a:rPr>
                        <a:t>時間緊張</a:t>
                      </a:r>
                      <a:r>
                        <a:rPr lang="es-PE" altLang="zh-TW" sz="1200" b="1" kern="1200" dirty="0">
                          <a:solidFill>
                            <a:schemeClr val="dk1"/>
                          </a:solidFill>
                          <a:effectLst/>
                          <a:latin typeface="+mn-lt"/>
                          <a:ea typeface="+mn-ea"/>
                          <a:cs typeface="+mn-cs"/>
                        </a:rPr>
                        <a:t>,</a:t>
                      </a:r>
                      <a:r>
                        <a:rPr lang="zh-CN" altLang="zh-TW" sz="1200" b="1" kern="1200" dirty="0">
                          <a:solidFill>
                            <a:schemeClr val="dk1"/>
                          </a:solidFill>
                          <a:effectLst/>
                          <a:latin typeface="+mn-lt"/>
                          <a:ea typeface="+mn-ea"/>
                          <a:cs typeface="+mn-cs"/>
                        </a:rPr>
                        <a:t>只能安排打包午餐</a:t>
                      </a:r>
                      <a:r>
                        <a:rPr lang="es-PE" altLang="zh-TW" sz="1200" b="1" kern="1200" dirty="0">
                          <a:solidFill>
                            <a:schemeClr val="dk1"/>
                          </a:solidFill>
                          <a:effectLst/>
                          <a:latin typeface="+mn-lt"/>
                          <a:ea typeface="+mn-ea"/>
                          <a:cs typeface="+mn-cs"/>
                        </a:rPr>
                        <a:t>)</a:t>
                      </a:r>
                      <a:endParaRPr lang="zh-TW" altLang="zh-TW" sz="1200" kern="1200" dirty="0">
                        <a:solidFill>
                          <a:schemeClr val="dk1"/>
                        </a:solidFill>
                        <a:effectLst/>
                        <a:latin typeface="+mn-lt"/>
                        <a:ea typeface="+mn-ea"/>
                        <a:cs typeface="+mn-cs"/>
                      </a:endParaRPr>
                    </a:p>
                    <a:p>
                      <a:r>
                        <a:rPr lang="es-PE" altLang="zh-TW" sz="1200" b="1" kern="1200" dirty="0">
                          <a:solidFill>
                            <a:schemeClr val="dk1"/>
                          </a:solidFill>
                          <a:effectLst/>
                          <a:latin typeface="+mn-lt"/>
                          <a:ea typeface="+mn-ea"/>
                          <a:cs typeface="+mn-cs"/>
                        </a:rPr>
                        <a:t>13:30</a:t>
                      </a:r>
                      <a:r>
                        <a:rPr lang="zh-CN" altLang="zh-TW" sz="1200" b="1" kern="1200" dirty="0">
                          <a:solidFill>
                            <a:schemeClr val="dk1"/>
                          </a:solidFill>
                          <a:effectLst/>
                          <a:latin typeface="+mn-lt"/>
                          <a:ea typeface="+mn-ea"/>
                          <a:cs typeface="+mn-cs"/>
                        </a:rPr>
                        <a:t>參觀</a:t>
                      </a:r>
                      <a:r>
                        <a:rPr lang="es-PE" altLang="zh-TW" sz="1200" b="1" kern="1200" dirty="0">
                          <a:solidFill>
                            <a:schemeClr val="dk1"/>
                          </a:solidFill>
                          <a:effectLst/>
                          <a:latin typeface="+mn-lt"/>
                          <a:ea typeface="+mn-ea"/>
                          <a:cs typeface="+mn-cs"/>
                        </a:rPr>
                        <a:t>sillutani</a:t>
                      </a:r>
                      <a:r>
                        <a:rPr lang="zh-CN" altLang="zh-TW" sz="1200" b="1" kern="1200" dirty="0">
                          <a:solidFill>
                            <a:schemeClr val="dk1"/>
                          </a:solidFill>
                          <a:effectLst/>
                          <a:latin typeface="+mn-lt"/>
                          <a:ea typeface="+mn-ea"/>
                          <a:cs typeface="+mn-cs"/>
                        </a:rPr>
                        <a:t>遺址</a:t>
                      </a:r>
                      <a:endParaRPr lang="zh-TW" altLang="zh-TW" sz="1200" kern="1200" dirty="0">
                        <a:solidFill>
                          <a:schemeClr val="dk1"/>
                        </a:solidFill>
                        <a:effectLst/>
                        <a:latin typeface="+mn-lt"/>
                        <a:ea typeface="+mn-ea"/>
                        <a:cs typeface="+mn-cs"/>
                      </a:endParaRPr>
                    </a:p>
                    <a:p>
                      <a:r>
                        <a:rPr lang="es-PE" altLang="zh-TW" sz="1200" b="1" kern="1200" dirty="0">
                          <a:solidFill>
                            <a:schemeClr val="dk1"/>
                          </a:solidFill>
                          <a:effectLst/>
                          <a:latin typeface="+mn-lt"/>
                          <a:ea typeface="+mn-ea"/>
                          <a:cs typeface="+mn-cs"/>
                        </a:rPr>
                        <a:t>15:30</a:t>
                      </a:r>
                      <a:r>
                        <a:rPr lang="zh-CN" altLang="zh-TW" sz="1200" b="1" kern="1200" dirty="0">
                          <a:solidFill>
                            <a:schemeClr val="dk1"/>
                          </a:solidFill>
                          <a:effectLst/>
                          <a:latin typeface="+mn-lt"/>
                          <a:ea typeface="+mn-ea"/>
                          <a:cs typeface="+mn-cs"/>
                        </a:rPr>
                        <a:t>普諾玻利維亞領事館申請簽證。次日安排工作人員代取護照</a:t>
                      </a:r>
                      <a:endParaRPr lang="zh-TW" altLang="zh-TW" sz="1200" kern="1200" dirty="0">
                        <a:solidFill>
                          <a:schemeClr val="dk1"/>
                        </a:solidFill>
                        <a:effectLst/>
                        <a:latin typeface="+mn-lt"/>
                        <a:ea typeface="+mn-ea"/>
                        <a:cs typeface="+mn-cs"/>
                      </a:endParaRPr>
                    </a:p>
                    <a:p>
                      <a:r>
                        <a:rPr lang="es-PE" altLang="zh-TW" sz="1200" b="1" kern="1200" dirty="0">
                          <a:solidFill>
                            <a:schemeClr val="dk1"/>
                          </a:solidFill>
                          <a:effectLst/>
                          <a:latin typeface="+mn-lt"/>
                          <a:ea typeface="+mn-ea"/>
                          <a:cs typeface="+mn-cs"/>
                        </a:rPr>
                        <a:t>17:00  </a:t>
                      </a:r>
                      <a:r>
                        <a:rPr lang="zh-CN" altLang="zh-TW" sz="1200" b="1" kern="1200" dirty="0">
                          <a:solidFill>
                            <a:schemeClr val="dk1"/>
                          </a:solidFill>
                          <a:effectLst/>
                          <a:latin typeface="+mn-lt"/>
                          <a:ea typeface="+mn-ea"/>
                          <a:cs typeface="+mn-cs"/>
                        </a:rPr>
                        <a:t>入住酒店，安排晚餐</a:t>
                      </a:r>
                      <a:endParaRPr lang="zh-TW" altLang="zh-TW" sz="1200" kern="1200" dirty="0">
                        <a:solidFill>
                          <a:schemeClr val="dk1"/>
                        </a:solidFill>
                        <a:effectLst/>
                        <a:latin typeface="+mn-lt"/>
                        <a:ea typeface="+mn-ea"/>
                        <a:cs typeface="+mn-cs"/>
                      </a:endParaRPr>
                    </a:p>
                    <a:p>
                      <a:r>
                        <a:rPr lang="es-PE" altLang="zh-TW" sz="1200" b="1" kern="1200" dirty="0">
                          <a:solidFill>
                            <a:schemeClr val="dk1"/>
                          </a:solidFill>
                          <a:effectLst/>
                          <a:latin typeface="+mn-lt"/>
                          <a:ea typeface="+mn-ea"/>
                          <a:cs typeface="+mn-cs"/>
                        </a:rPr>
                        <a:t> </a:t>
                      </a:r>
                      <a:endParaRPr lang="zh-TW" altLang="zh-TW" sz="1200" kern="1200" dirty="0">
                        <a:solidFill>
                          <a:schemeClr val="dk1"/>
                        </a:solidFill>
                        <a:effectLst/>
                        <a:latin typeface="+mn-lt"/>
                        <a:ea typeface="+mn-ea"/>
                        <a:cs typeface="+mn-cs"/>
                      </a:endParaRPr>
                    </a:p>
                    <a:p>
                      <a:r>
                        <a:rPr lang="es-PE" altLang="zh-TW" sz="1200" b="1" kern="1200" dirty="0">
                          <a:solidFill>
                            <a:srgbClr val="FF0000"/>
                          </a:solidFill>
                          <a:effectLst/>
                          <a:latin typeface="+mn-lt"/>
                          <a:ea typeface="+mn-ea"/>
                          <a:cs typeface="+mn-cs"/>
                        </a:rPr>
                        <a:t>*** </a:t>
                      </a:r>
                      <a:r>
                        <a:rPr lang="zh-CN" altLang="zh-TW" sz="1200" b="1" kern="1200" dirty="0">
                          <a:solidFill>
                            <a:srgbClr val="FF0000"/>
                          </a:solidFill>
                          <a:effectLst/>
                          <a:latin typeface="+mn-lt"/>
                          <a:ea typeface="+mn-ea"/>
                          <a:cs typeface="+mn-cs"/>
                        </a:rPr>
                        <a:t>玻利維亞領館下午</a:t>
                      </a:r>
                      <a:r>
                        <a:rPr lang="es-PE" altLang="zh-TW" sz="1200" b="1" kern="1200" dirty="0">
                          <a:solidFill>
                            <a:srgbClr val="FF0000"/>
                          </a:solidFill>
                          <a:effectLst/>
                          <a:latin typeface="+mn-lt"/>
                          <a:ea typeface="+mn-ea"/>
                          <a:cs typeface="+mn-cs"/>
                        </a:rPr>
                        <a:t>4</a:t>
                      </a:r>
                      <a:r>
                        <a:rPr lang="zh-CN" altLang="zh-TW" sz="1200" b="1" kern="1200" dirty="0">
                          <a:solidFill>
                            <a:srgbClr val="FF0000"/>
                          </a:solidFill>
                          <a:effectLst/>
                          <a:latin typeface="+mn-lt"/>
                          <a:ea typeface="+mn-ea"/>
                          <a:cs typeface="+mn-cs"/>
                        </a:rPr>
                        <a:t>點關門</a:t>
                      </a:r>
                      <a:r>
                        <a:rPr lang="es-PE" altLang="zh-TW" sz="1200" b="1" kern="1200" dirty="0">
                          <a:solidFill>
                            <a:srgbClr val="FF0000"/>
                          </a:solidFill>
                          <a:effectLst/>
                          <a:latin typeface="+mn-lt"/>
                          <a:ea typeface="+mn-ea"/>
                          <a:cs typeface="+mn-cs"/>
                        </a:rPr>
                        <a:t>***</a:t>
                      </a:r>
                      <a:endParaRPr lang="zh-TW" altLang="zh-TW" sz="1200" kern="1200" dirty="0">
                        <a:solidFill>
                          <a:srgbClr val="FF0000"/>
                        </a:solidFill>
                        <a:effectLst/>
                        <a:latin typeface="+mn-lt"/>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1400" b="1" kern="1200" dirty="0">
                          <a:solidFill>
                            <a:schemeClr val="accent2">
                              <a:lumMod val="50000"/>
                            </a:schemeClr>
                          </a:solidFill>
                          <a:effectLst/>
                          <a:latin typeface="+mn-lt"/>
                          <a:ea typeface="+mn-ea"/>
                          <a:cs typeface="+mn-cs"/>
                        </a:rPr>
                        <a:t>庫斯科－西屋斯坦尼</a:t>
                      </a:r>
                      <a:r>
                        <a:rPr lang="en-US" altLang="zh-TW" sz="1400" b="1" kern="1200" dirty="0" err="1">
                          <a:solidFill>
                            <a:schemeClr val="accent2">
                              <a:lumMod val="50000"/>
                            </a:schemeClr>
                          </a:solidFill>
                          <a:effectLst/>
                          <a:latin typeface="+mn-lt"/>
                          <a:ea typeface="+mn-ea"/>
                          <a:cs typeface="+mn-cs"/>
                        </a:rPr>
                        <a:t>Sillustani</a:t>
                      </a:r>
                      <a:r>
                        <a:rPr lang="zh-TW" altLang="zh-TW" sz="1400" b="1" kern="1200" dirty="0">
                          <a:solidFill>
                            <a:schemeClr val="accent2">
                              <a:lumMod val="50000"/>
                            </a:schemeClr>
                          </a:solidFill>
                          <a:effectLst/>
                          <a:latin typeface="+mn-lt"/>
                          <a:ea typeface="+mn-ea"/>
                          <a:cs typeface="+mn-cs"/>
                        </a:rPr>
                        <a:t>－普諾</a:t>
                      </a:r>
                      <a:r>
                        <a:rPr lang="en-US" altLang="zh-TW" sz="1400" b="1" kern="1200" dirty="0">
                          <a:solidFill>
                            <a:schemeClr val="accent2">
                              <a:lumMod val="50000"/>
                            </a:schemeClr>
                          </a:solidFill>
                          <a:effectLst/>
                          <a:latin typeface="+mn-lt"/>
                          <a:ea typeface="+mn-ea"/>
                          <a:cs typeface="+mn-cs"/>
                        </a:rPr>
                        <a:t>Puno (</a:t>
                      </a:r>
                      <a:r>
                        <a:rPr lang="zh-TW" altLang="zh-TW" sz="1400" b="1" kern="1200" dirty="0">
                          <a:solidFill>
                            <a:schemeClr val="accent2">
                              <a:lumMod val="50000"/>
                            </a:schemeClr>
                          </a:solidFill>
                          <a:effectLst/>
                          <a:latin typeface="+mn-lt"/>
                          <a:ea typeface="+mn-ea"/>
                          <a:cs typeface="+mn-cs"/>
                        </a:rPr>
                        <a:t>今日航班</a:t>
                      </a:r>
                      <a:r>
                        <a:rPr lang="en-US" altLang="zh-TW" sz="1400" b="1" kern="1200" dirty="0">
                          <a:solidFill>
                            <a:schemeClr val="accent2">
                              <a:lumMod val="50000"/>
                            </a:schemeClr>
                          </a:solidFill>
                          <a:effectLst/>
                          <a:latin typeface="+mn-lt"/>
                          <a:ea typeface="+mn-ea"/>
                          <a:cs typeface="+mn-cs"/>
                        </a:rPr>
                        <a:t>: LA2123 1114/1210)</a:t>
                      </a:r>
                      <a:r>
                        <a:rPr lang="zh-TW" altLang="zh-TW" sz="1400" dirty="0">
                          <a:solidFill>
                            <a:schemeClr val="accent2">
                              <a:lumMod val="50000"/>
                            </a:schemeClr>
                          </a:solidFill>
                          <a:effectLst/>
                        </a:rPr>
                        <a:t> </a:t>
                      </a:r>
                      <a:endParaRPr lang="zh-TW" altLang="zh-TW" sz="1400" kern="1200" dirty="0">
                        <a:solidFill>
                          <a:schemeClr val="accent2">
                            <a:lumMod val="50000"/>
                          </a:schemeClr>
                        </a:solidFill>
                        <a:effectLst/>
                        <a:latin typeface="+mn-lt"/>
                        <a:ea typeface="+mn-ea"/>
                        <a:cs typeface="+mn-cs"/>
                      </a:endParaRPr>
                    </a:p>
                    <a:p>
                      <a:pPr algn="just"/>
                      <a:r>
                        <a:rPr lang="zh-TW" altLang="en-US" sz="1400" b="1" kern="1200" dirty="0">
                          <a:solidFill>
                            <a:schemeClr val="dk1"/>
                          </a:solidFill>
                          <a:effectLst/>
                          <a:latin typeface="+mn-lt"/>
                          <a:ea typeface="+mn-ea"/>
                          <a:cs typeface="+mn-cs"/>
                        </a:rPr>
                        <a:t>今日上午搭機前往安地斯高原「的的喀喀湖湖」畔的普諾市的鄰近機場「乎里阿卡</a:t>
                      </a:r>
                      <a:r>
                        <a:rPr lang="en-US" altLang="zh-TW" sz="1400" b="1" kern="1200" dirty="0" err="1">
                          <a:solidFill>
                            <a:schemeClr val="dk1"/>
                          </a:solidFill>
                          <a:effectLst/>
                          <a:latin typeface="+mn-lt"/>
                          <a:ea typeface="+mn-ea"/>
                          <a:cs typeface="+mn-cs"/>
                        </a:rPr>
                        <a:t>Juliaca</a:t>
                      </a:r>
                      <a:r>
                        <a:rPr lang="zh-TW" altLang="en-US" sz="1400" b="1" kern="1200" dirty="0">
                          <a:solidFill>
                            <a:schemeClr val="dk1"/>
                          </a:solidFill>
                          <a:effectLst/>
                          <a:latin typeface="+mn-lt"/>
                          <a:ea typeface="+mn-ea"/>
                          <a:cs typeface="+mn-cs"/>
                        </a:rPr>
                        <a:t>」。抵達後前往高原上印加前文明的</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西路斯坦尼墓塔群</a:t>
                      </a:r>
                      <a:r>
                        <a:rPr lang="en-US" altLang="zh-TW" sz="1400" b="1" kern="1200" dirty="0" err="1">
                          <a:solidFill>
                            <a:schemeClr val="dk1"/>
                          </a:solidFill>
                          <a:effectLst/>
                          <a:latin typeface="+mn-lt"/>
                          <a:ea typeface="+mn-ea"/>
                          <a:cs typeface="+mn-cs"/>
                        </a:rPr>
                        <a:t>Sillustani</a:t>
                      </a:r>
                      <a:r>
                        <a:rPr lang="en-US" altLang="zh-TW" sz="1400" b="1" kern="1200" dirty="0">
                          <a:solidFill>
                            <a:schemeClr val="dk1"/>
                          </a:solidFill>
                          <a:effectLst/>
                          <a:latin typeface="+mn-lt"/>
                          <a:ea typeface="+mn-ea"/>
                          <a:cs typeface="+mn-cs"/>
                        </a:rPr>
                        <a:t> towers】, </a:t>
                      </a:r>
                      <a:r>
                        <a:rPr lang="zh-TW" altLang="en-US" sz="1400" b="1" kern="1200" dirty="0">
                          <a:solidFill>
                            <a:schemeClr val="dk1"/>
                          </a:solidFill>
                          <a:effectLst/>
                          <a:latin typeface="+mn-lt"/>
                          <a:ea typeface="+mn-ea"/>
                          <a:cs typeface="+mn-cs"/>
                        </a:rPr>
                        <a:t>墓群位於普諾附近的</a:t>
                      </a:r>
                      <a:r>
                        <a:rPr lang="zh-TW" altLang="en-US" sz="1400" b="1" u="sng" kern="1200" dirty="0">
                          <a:solidFill>
                            <a:schemeClr val="dk1"/>
                          </a:solidFill>
                          <a:effectLst/>
                          <a:latin typeface="+mn-lt"/>
                          <a:ea typeface="+mn-ea"/>
                          <a:cs typeface="+mn-cs"/>
                          <a:hlinkClick r:id="rId5"/>
                        </a:rPr>
                        <a:t>烏馬約湖</a:t>
                      </a:r>
                      <a:r>
                        <a:rPr lang="zh-TW" altLang="en-US" sz="1400" b="1" kern="1200" dirty="0">
                          <a:solidFill>
                            <a:schemeClr val="dk1"/>
                          </a:solidFill>
                          <a:effectLst/>
                          <a:latin typeface="+mn-lt"/>
                          <a:ea typeface="+mn-ea"/>
                          <a:cs typeface="+mn-cs"/>
                        </a:rPr>
                        <a:t>（</a:t>
                      </a:r>
                      <a:r>
                        <a:rPr lang="en-US" altLang="zh-TW" sz="1400" b="1" kern="1200" dirty="0">
                          <a:solidFill>
                            <a:schemeClr val="dk1"/>
                          </a:solidFill>
                          <a:effectLst/>
                          <a:latin typeface="+mn-lt"/>
                          <a:ea typeface="+mn-ea"/>
                          <a:cs typeface="+mn-cs"/>
                        </a:rPr>
                        <a:t>Lago </a:t>
                      </a:r>
                      <a:r>
                        <a:rPr lang="en-US" altLang="zh-TW" sz="1400" b="1" kern="1200" dirty="0" err="1">
                          <a:solidFill>
                            <a:schemeClr val="dk1"/>
                          </a:solidFill>
                          <a:effectLst/>
                          <a:latin typeface="+mn-lt"/>
                          <a:ea typeface="+mn-ea"/>
                          <a:cs typeface="+mn-cs"/>
                        </a:rPr>
                        <a:t>Umayo</a:t>
                      </a:r>
                      <a:r>
                        <a:rPr lang="zh-TW" altLang="en-US" sz="1400" b="1" kern="1200" dirty="0">
                          <a:solidFill>
                            <a:schemeClr val="dk1"/>
                          </a:solidFill>
                          <a:effectLst/>
                          <a:latin typeface="+mn-lt"/>
                          <a:ea typeface="+mn-ea"/>
                          <a:cs typeface="+mn-cs"/>
                        </a:rPr>
                        <a:t>）畔</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 墓塔群建於視野極佳湖畔的山丘上</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稱為</a:t>
                      </a:r>
                      <a:r>
                        <a:rPr lang="zh-TW" altLang="en-US" sz="1400" b="1" u="sng" kern="1200" dirty="0">
                          <a:solidFill>
                            <a:schemeClr val="dk1"/>
                          </a:solidFill>
                          <a:effectLst/>
                          <a:latin typeface="+mn-lt"/>
                          <a:ea typeface="+mn-ea"/>
                          <a:cs typeface="+mn-cs"/>
                        </a:rPr>
                        <a:t>楚琶</a:t>
                      </a:r>
                      <a:r>
                        <a:rPr lang="zh-TW" altLang="en-US" sz="1400" b="1" kern="1200" dirty="0">
                          <a:solidFill>
                            <a:schemeClr val="dk1"/>
                          </a:solidFill>
                          <a:effectLst/>
                          <a:latin typeface="+mn-lt"/>
                          <a:ea typeface="+mn-ea"/>
                          <a:cs typeface="+mn-cs"/>
                        </a:rPr>
                        <a:t> </a:t>
                      </a:r>
                      <a:r>
                        <a:rPr lang="en-US" altLang="zh-TW" sz="1400" b="1" kern="1200" dirty="0" err="1">
                          <a:solidFill>
                            <a:schemeClr val="dk1"/>
                          </a:solidFill>
                          <a:effectLst/>
                          <a:latin typeface="+mn-lt"/>
                          <a:ea typeface="+mn-ea"/>
                          <a:cs typeface="+mn-cs"/>
                        </a:rPr>
                        <a:t>Chullpa</a:t>
                      </a:r>
                      <a:r>
                        <a:rPr lang="zh-TW" altLang="en-US" sz="1400" b="1" kern="1200" dirty="0">
                          <a:solidFill>
                            <a:schemeClr val="dk1"/>
                          </a:solidFill>
                          <a:effectLst/>
                          <a:latin typeface="+mn-lt"/>
                          <a:ea typeface="+mn-ea"/>
                          <a:cs typeface="+mn-cs"/>
                        </a:rPr>
                        <a:t>的墓塔內多為艾瑪拉及</a:t>
                      </a:r>
                      <a:r>
                        <a:rPr lang="zh-TW" altLang="en-US" sz="1400" b="1" u="sng" kern="1200" dirty="0">
                          <a:solidFill>
                            <a:schemeClr val="dk1"/>
                          </a:solidFill>
                          <a:effectLst/>
                          <a:latin typeface="+mn-lt"/>
                          <a:ea typeface="+mn-ea"/>
                          <a:cs typeface="+mn-cs"/>
                          <a:hlinkClick r:id="rId6"/>
                        </a:rPr>
                        <a:t>可伊亞人</a:t>
                      </a:r>
                      <a:r>
                        <a:rPr lang="zh-TW" altLang="en-US" sz="1400" b="1" kern="1200" dirty="0">
                          <a:solidFill>
                            <a:schemeClr val="dk1"/>
                          </a:solidFill>
                          <a:effectLst/>
                          <a:latin typeface="+mn-lt"/>
                          <a:ea typeface="+mn-ea"/>
                          <a:cs typeface="+mn-cs"/>
                        </a:rPr>
                        <a:t>的貴族。墓塔建造成圓形或方形的高塔，當地人皆信重生輪迴之說</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他們觀察到蜥蜴能夠斷尾再生</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所以在塔上刻劃了蜥蜴的圖像代表重生</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並將先人做成身形捲曲有如於母胎時嬰兒狀的木乃伊置於塔裡</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並在他們觀察到蜥蜴能夠斷尾再生，所以在塔上刻劃了蜥蜴的形像代表重生。在這寂靜天藍的高山湖畔能真正體驗何謂高山湖</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在此靜坐一時</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應可享天人合一之靈氣。</a:t>
                      </a:r>
                    </a:p>
                    <a:p>
                      <a:pPr algn="just"/>
                      <a:r>
                        <a:rPr lang="zh-TW" altLang="en-US" sz="1400" b="1" kern="1200" dirty="0">
                          <a:solidFill>
                            <a:schemeClr val="dk1"/>
                          </a:solidFill>
                          <a:effectLst/>
                          <a:latin typeface="+mn-lt"/>
                          <a:ea typeface="+mn-ea"/>
                          <a:cs typeface="+mn-cs"/>
                        </a:rPr>
                        <a:t>西路斯坦尼 </a:t>
                      </a:r>
                      <a:r>
                        <a:rPr lang="en-US" altLang="zh-TW" sz="1400" b="1" kern="1200" dirty="0" err="1">
                          <a:solidFill>
                            <a:schemeClr val="dk1"/>
                          </a:solidFill>
                          <a:effectLst/>
                          <a:latin typeface="+mn-lt"/>
                          <a:ea typeface="+mn-ea"/>
                          <a:cs typeface="+mn-cs"/>
                        </a:rPr>
                        <a:t>Sillustani</a:t>
                      </a:r>
                      <a:r>
                        <a:rPr lang="en-US" altLang="zh-TW" sz="1400" b="1" kern="1200" dirty="0">
                          <a:solidFill>
                            <a:schemeClr val="dk1"/>
                          </a:solidFill>
                          <a:effectLst/>
                          <a:latin typeface="+mn-lt"/>
                          <a:ea typeface="+mn-ea"/>
                          <a:cs typeface="+mn-cs"/>
                        </a:rPr>
                        <a:t> : </a:t>
                      </a:r>
                      <a:r>
                        <a:rPr lang="zh-TW" altLang="en-US" sz="1400" b="1" kern="1200" dirty="0">
                          <a:solidFill>
                            <a:schemeClr val="dk1"/>
                          </a:solidFill>
                          <a:effectLst/>
                          <a:latin typeface="+mn-lt"/>
                          <a:ea typeface="+mn-ea"/>
                          <a:cs typeface="+mn-cs"/>
                        </a:rPr>
                        <a:t>前印加古蹟，圓塔型石砌墓葬塔群</a:t>
                      </a:r>
                      <a:r>
                        <a:rPr lang="en-US" altLang="zh-TW" sz="1400" b="1" kern="1200" dirty="0">
                          <a:solidFill>
                            <a:schemeClr val="dk1"/>
                          </a:solidFill>
                          <a:effectLst/>
                          <a:latin typeface="+mn-lt"/>
                          <a:ea typeface="+mn-ea"/>
                          <a:cs typeface="+mn-cs"/>
                        </a:rPr>
                        <a:t>(</a:t>
                      </a:r>
                      <a:r>
                        <a:rPr lang="en-US" altLang="zh-TW" sz="1400" b="1" kern="1200" dirty="0" err="1">
                          <a:solidFill>
                            <a:schemeClr val="dk1"/>
                          </a:solidFill>
                          <a:effectLst/>
                          <a:latin typeface="+mn-lt"/>
                          <a:ea typeface="+mn-ea"/>
                          <a:cs typeface="+mn-cs"/>
                        </a:rPr>
                        <a:t>Chullpas</a:t>
                      </a:r>
                      <a:r>
                        <a:rPr lang="en-US" altLang="zh-TW" sz="1400" b="1" kern="1200" dirty="0">
                          <a:solidFill>
                            <a:schemeClr val="dk1"/>
                          </a:solidFill>
                          <a:effectLst/>
                          <a:latin typeface="+mn-lt"/>
                          <a:ea typeface="+mn-ea"/>
                          <a:cs typeface="+mn-cs"/>
                        </a:rPr>
                        <a:t>)</a:t>
                      </a:r>
                      <a:r>
                        <a:rPr lang="zh-TW" altLang="en-US" sz="1400" b="1" kern="1200" dirty="0">
                          <a:solidFill>
                            <a:schemeClr val="dk1"/>
                          </a:solidFill>
                          <a:effectLst/>
                          <a:latin typeface="+mn-lt"/>
                          <a:ea typeface="+mn-ea"/>
                          <a:cs typeface="+mn-cs"/>
                        </a:rPr>
                        <a:t>，由艾馬拉人</a:t>
                      </a:r>
                      <a:r>
                        <a:rPr lang="en-US" altLang="zh-TW" sz="1400" b="1" kern="1200" dirty="0">
                          <a:solidFill>
                            <a:schemeClr val="dk1"/>
                          </a:solidFill>
                          <a:effectLst/>
                          <a:latin typeface="+mn-lt"/>
                          <a:ea typeface="+mn-ea"/>
                          <a:cs typeface="+mn-cs"/>
                        </a:rPr>
                        <a:t>(Aymara)</a:t>
                      </a:r>
                      <a:r>
                        <a:rPr lang="zh-TW" altLang="en-US" sz="1400" b="1" kern="1200" dirty="0">
                          <a:solidFill>
                            <a:schemeClr val="dk1"/>
                          </a:solidFill>
                          <a:effectLst/>
                          <a:latin typeface="+mn-lt"/>
                          <a:ea typeface="+mn-ea"/>
                          <a:cs typeface="+mn-cs"/>
                        </a:rPr>
                        <a:t>所建立的，艾瑪拉人是秘魯印地安人原住民。</a:t>
                      </a:r>
                    </a:p>
                  </a:txBody>
                  <a:tcPr/>
                </a:tc>
                <a:tc>
                  <a:txBody>
                    <a:bodyPr/>
                    <a:lstStyle/>
                    <a:p>
                      <a:pPr algn="ctr"/>
                      <a:r>
                        <a:rPr lang="zh-CN" altLang="zh-TW" sz="1800" b="1" kern="1200" dirty="0">
                          <a:solidFill>
                            <a:schemeClr val="dk1"/>
                          </a:solidFill>
                          <a:effectLst/>
                          <a:latin typeface="+mn-lt"/>
                          <a:ea typeface="+mn-ea"/>
                          <a:cs typeface="+mn-cs"/>
                        </a:rPr>
                        <a:t>酒店早餐 </a:t>
                      </a:r>
                      <a:endParaRPr lang="en-US" altLang="zh-CN"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 </a:t>
                      </a:r>
                      <a:endParaRPr lang="zh-TW" altLang="zh-TW"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午餐</a:t>
                      </a:r>
                      <a:endParaRPr lang="en-US" altLang="zh-CN" sz="1800" b="1" kern="1200" dirty="0">
                        <a:solidFill>
                          <a:schemeClr val="dk1"/>
                        </a:solidFill>
                        <a:effectLst/>
                        <a:latin typeface="+mn-lt"/>
                        <a:ea typeface="+mn-ea"/>
                        <a:cs typeface="+mn-cs"/>
                      </a:endParaRPr>
                    </a:p>
                    <a:p>
                      <a:pPr algn="ctr"/>
                      <a:r>
                        <a:rPr lang="zh-Hant" altLang="en-US" sz="1800" b="1" kern="1200" dirty="0">
                          <a:solidFill>
                            <a:srgbClr val="0070C0"/>
                          </a:solidFill>
                          <a:effectLst/>
                          <a:latin typeface="+mn-lt"/>
                          <a:ea typeface="+mn-ea"/>
                          <a:cs typeface="+mn-cs"/>
                        </a:rPr>
                        <a:t>簡單用餐</a:t>
                      </a:r>
                      <a:endParaRPr lang="es-PE" altLang="zh-TW" sz="1800" b="1" kern="1200" dirty="0">
                        <a:solidFill>
                          <a:srgbClr val="0070C0"/>
                        </a:solidFill>
                        <a:effectLst/>
                        <a:latin typeface="+mn-lt"/>
                        <a:ea typeface="+mn-ea"/>
                        <a:cs typeface="+mn-cs"/>
                      </a:endParaRPr>
                    </a:p>
                    <a:p>
                      <a:pPr algn="ctr"/>
                      <a:r>
                        <a:rPr lang="en-US" altLang="zh-TW" sz="1800" b="1" kern="1200" dirty="0">
                          <a:solidFill>
                            <a:schemeClr val="dk1"/>
                          </a:solidFill>
                          <a:effectLst/>
                          <a:latin typeface="+mn-lt"/>
                          <a:ea typeface="+mn-ea"/>
                          <a:cs typeface="+mn-cs"/>
                        </a:rPr>
                        <a:t> </a:t>
                      </a:r>
                      <a:endParaRPr lang="zh-TW" altLang="zh-TW"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酒店晚餐</a:t>
                      </a:r>
                      <a:endParaRPr lang="zh-TW"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kern="1200" dirty="0">
                        <a:solidFill>
                          <a:schemeClr val="dk1"/>
                        </a:solidFill>
                        <a:effectLst/>
                        <a:latin typeface="+mn-lt"/>
                        <a:ea typeface="+mn-ea"/>
                        <a:cs typeface="+mn-cs"/>
                      </a:endParaRPr>
                    </a:p>
                    <a:p>
                      <a:endParaRPr lang="zh-TW" altLang="en-US" b="1" dirty="0"/>
                    </a:p>
                  </a:txBody>
                  <a:tcPr/>
                </a:tc>
                <a:tc>
                  <a:txBody>
                    <a:bodyPr/>
                    <a:lstStyle/>
                    <a:p>
                      <a:endParaRPr lang="en-US" altLang="zh-TW" b="1" dirty="0"/>
                    </a:p>
                    <a:p>
                      <a:pPr algn="ctr">
                        <a:lnSpc>
                          <a:spcPct val="107000"/>
                        </a:lnSpc>
                        <a:spcAft>
                          <a:spcPts val="0"/>
                        </a:spcAft>
                      </a:pPr>
                      <a:r>
                        <a:rPr lang="zh-CN" altLang="zh-TW" sz="1600" b="1" u="none" strike="noStrike" dirty="0">
                          <a:solidFill>
                            <a:schemeClr val="accent2">
                              <a:lumMod val="50000"/>
                            </a:schemeClr>
                          </a:solidFill>
                          <a:effectLst/>
                          <a:latin typeface="Calibri" panose="020F0502020204030204" pitchFamily="34" charset="0"/>
                          <a:ea typeface="SimSun" panose="02010600030101010101" pitchFamily="2" charset="-122"/>
                          <a:cs typeface="Times New Roman" panose="02020603050405020304" pitchFamily="18" charset="0"/>
                          <a:hlinkClick r:id="rId7"/>
                        </a:rPr>
                        <a:t>普諾</a:t>
                      </a:r>
                      <a:endParaRPr lang="en-US" altLang="zh-CN" sz="1600" b="1" u="none" strike="noStrike" dirty="0">
                        <a:solidFill>
                          <a:schemeClr val="accent2">
                            <a:lumMod val="50000"/>
                          </a:schemeClr>
                        </a:solidFill>
                        <a:effectLst/>
                        <a:latin typeface="Calibri" panose="020F0502020204030204" pitchFamily="34" charset="0"/>
                        <a:ea typeface="SimSun" panose="02010600030101010101" pitchFamily="2" charset="-122"/>
                        <a:cs typeface="Times New Roman" panose="02020603050405020304" pitchFamily="18" charset="0"/>
                        <a:hlinkClick r:id="rId7"/>
                      </a:endParaRPr>
                    </a:p>
                    <a:p>
                      <a:pPr algn="ctr">
                        <a:lnSpc>
                          <a:spcPct val="107000"/>
                        </a:lnSpc>
                        <a:spcAft>
                          <a:spcPts val="0"/>
                        </a:spcAft>
                      </a:pPr>
                      <a:r>
                        <a:rPr lang="en-US" altLang="zh-TW" sz="1600" b="1" u="none" strike="noStrike" dirty="0">
                          <a:solidFill>
                            <a:schemeClr val="accent2">
                              <a:lumMod val="50000"/>
                            </a:schemeClr>
                          </a:solidFill>
                          <a:effectLst/>
                          <a:latin typeface="SimSun" panose="02010600030101010101" pitchFamily="2" charset="-122"/>
                          <a:ea typeface="新細明體" panose="02020500000000000000" pitchFamily="18" charset="-120"/>
                          <a:cs typeface="Times New Roman" panose="02020603050405020304" pitchFamily="18" charset="0"/>
                          <a:hlinkClick r:id="rId7"/>
                        </a:rPr>
                        <a:t>Libertador</a:t>
                      </a:r>
                      <a:endParaRPr lang="zh-TW" altLang="zh-TW" sz="1600" b="1" dirty="0">
                        <a:solidFill>
                          <a:schemeClr val="accent2">
                            <a:lumMod val="5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endParaRPr lang="en-US" altLang="zh-TW" sz="1600" b="1" dirty="0"/>
                    </a:p>
                    <a:p>
                      <a:endParaRPr lang="en-US" altLang="zh-TW" sz="1600" b="1" dirty="0"/>
                    </a:p>
                    <a:p>
                      <a:endParaRPr lang="zh-TW" altLang="en-US" b="1" dirty="0"/>
                    </a:p>
                  </a:txBody>
                  <a:tcPr/>
                </a:tc>
                <a:extLst>
                  <a:ext uri="{0D108BD9-81ED-4DB2-BD59-A6C34878D82A}">
                    <a16:rowId xmlns:a16="http://schemas.microsoft.com/office/drawing/2014/main" xmlns="" val="1890755973"/>
                  </a:ext>
                </a:extLst>
              </a:tr>
            </a:tbl>
          </a:graphicData>
        </a:graphic>
      </p:graphicFrame>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28987E47-106F-AE4A-9678-123D6B1C50BC}"/>
              </a:ext>
            </a:extLst>
          </p:cNvPr>
          <p:cNvGraphicFramePr>
            <a:graphicFrameLocks noGrp="1"/>
          </p:cNvGraphicFramePr>
          <p:nvPr>
            <p:extLst>
              <p:ext uri="{D42A27DB-BD31-4B8C-83A1-F6EECF244321}">
                <p14:modId xmlns:p14="http://schemas.microsoft.com/office/powerpoint/2010/main" val="3274540151"/>
              </p:ext>
            </p:extLst>
          </p:nvPr>
        </p:nvGraphicFramePr>
        <p:xfrm>
          <a:off x="189755" y="116633"/>
          <a:ext cx="11809314" cy="6567716"/>
        </p:xfrm>
        <a:graphic>
          <a:graphicData uri="http://schemas.openxmlformats.org/drawingml/2006/table">
            <a:tbl>
              <a:tblPr firstRow="1" bandRow="1">
                <a:tableStyleId>{5C22544A-7EE6-4342-B048-85BDC9FD1C3A}</a:tableStyleId>
              </a:tblPr>
              <a:tblGrid>
                <a:gridCol w="2450989">
                  <a:extLst>
                    <a:ext uri="{9D8B030D-6E8A-4147-A177-3AD203B41FA5}">
                      <a16:colId xmlns:a16="http://schemas.microsoft.com/office/drawing/2014/main" xmlns="" val="4207459854"/>
                    </a:ext>
                  </a:extLst>
                </a:gridCol>
                <a:gridCol w="6387426">
                  <a:extLst>
                    <a:ext uri="{9D8B030D-6E8A-4147-A177-3AD203B41FA5}">
                      <a16:colId xmlns:a16="http://schemas.microsoft.com/office/drawing/2014/main" xmlns="" val="1774592337"/>
                    </a:ext>
                  </a:extLst>
                </a:gridCol>
                <a:gridCol w="1314712">
                  <a:extLst>
                    <a:ext uri="{9D8B030D-6E8A-4147-A177-3AD203B41FA5}">
                      <a16:colId xmlns:a16="http://schemas.microsoft.com/office/drawing/2014/main" xmlns="" val="1939051188"/>
                    </a:ext>
                  </a:extLst>
                </a:gridCol>
                <a:gridCol w="1656187">
                  <a:extLst>
                    <a:ext uri="{9D8B030D-6E8A-4147-A177-3AD203B41FA5}">
                      <a16:colId xmlns:a16="http://schemas.microsoft.com/office/drawing/2014/main" xmlns="" val="240750125"/>
                    </a:ext>
                  </a:extLst>
                </a:gridCol>
              </a:tblGrid>
              <a:tr h="352613">
                <a:tc>
                  <a:txBody>
                    <a:bodyPr/>
                    <a:lstStyle/>
                    <a:p>
                      <a:pPr algn="ctr"/>
                      <a:r>
                        <a:rPr lang="zh-Hant" altLang="en-US" b="1" dirty="0"/>
                        <a:t>日期</a:t>
                      </a:r>
                      <a:endParaRPr lang="zh-TW" altLang="en-US" b="1" dirty="0"/>
                    </a:p>
                  </a:txBody>
                  <a:tcPr/>
                </a:tc>
                <a:tc>
                  <a:txBody>
                    <a:bodyPr/>
                    <a:lstStyle/>
                    <a:p>
                      <a:pPr algn="ctr"/>
                      <a:r>
                        <a:rPr lang="zh-Hant" altLang="en-US" b="1" dirty="0"/>
                        <a:t>行程內容</a:t>
                      </a:r>
                      <a:endParaRPr lang="zh-TW" altLang="en-US" b="1" dirty="0"/>
                    </a:p>
                  </a:txBody>
                  <a:tcPr/>
                </a:tc>
                <a:tc>
                  <a:txBody>
                    <a:bodyPr/>
                    <a:lstStyle/>
                    <a:p>
                      <a:pPr algn="ctr"/>
                      <a:r>
                        <a:rPr lang="zh-Hant" altLang="en-US" b="1" dirty="0"/>
                        <a:t>餐食餐廳</a:t>
                      </a:r>
                      <a:endParaRPr lang="zh-TW" altLang="en-US" b="1" dirty="0"/>
                    </a:p>
                  </a:txBody>
                  <a:tcPr/>
                </a:tc>
                <a:tc>
                  <a:txBody>
                    <a:bodyPr/>
                    <a:lstStyle/>
                    <a:p>
                      <a:pPr algn="ctr"/>
                      <a:r>
                        <a:rPr lang="zh-Hant" altLang="en-US" b="1" dirty="0"/>
                        <a:t>住宿酒店</a:t>
                      </a:r>
                      <a:endParaRPr lang="zh-TW" altLang="en-US" b="1" dirty="0"/>
                    </a:p>
                  </a:txBody>
                  <a:tcPr/>
                </a:tc>
                <a:extLst>
                  <a:ext uri="{0D108BD9-81ED-4DB2-BD59-A6C34878D82A}">
                    <a16:rowId xmlns:a16="http://schemas.microsoft.com/office/drawing/2014/main" xmlns="" val="4088465297"/>
                  </a:ext>
                </a:extLst>
              </a:tr>
              <a:tr h="1880603">
                <a:tc>
                  <a:txBody>
                    <a:bodyPr/>
                    <a:lstStyle/>
                    <a:p>
                      <a:pPr algn="ctr"/>
                      <a:r>
                        <a:rPr lang="es-PE" altLang="zh-TW" sz="1800" b="1" dirty="0"/>
                        <a:t>10.31</a:t>
                      </a:r>
                    </a:p>
                    <a:p>
                      <a:r>
                        <a:rPr lang="es-PE" altLang="zh-TW" sz="1200" b="1" kern="1200" dirty="0">
                          <a:solidFill>
                            <a:schemeClr val="dk1"/>
                          </a:solidFill>
                          <a:effectLst/>
                          <a:latin typeface="+mn-lt"/>
                          <a:ea typeface="+mn-ea"/>
                          <a:cs typeface="+mn-cs"/>
                        </a:rPr>
                        <a:t>07:30</a:t>
                      </a:r>
                      <a:r>
                        <a:rPr lang="zh-CN" altLang="zh-TW" sz="1200" b="1" kern="1200" dirty="0">
                          <a:solidFill>
                            <a:schemeClr val="dk1"/>
                          </a:solidFill>
                          <a:effectLst/>
                          <a:latin typeface="+mn-lt"/>
                          <a:ea typeface="+mn-ea"/>
                          <a:cs typeface="+mn-cs"/>
                        </a:rPr>
                        <a:t>乘坐快艇出發</a:t>
                      </a:r>
                      <a:endParaRPr lang="zh-TW" altLang="zh-TW" sz="1200" kern="1200" dirty="0">
                        <a:solidFill>
                          <a:schemeClr val="dk1"/>
                        </a:solidFill>
                        <a:effectLst/>
                        <a:latin typeface="+mn-lt"/>
                        <a:ea typeface="+mn-ea"/>
                        <a:cs typeface="+mn-cs"/>
                      </a:endParaRPr>
                    </a:p>
                    <a:p>
                      <a:r>
                        <a:rPr lang="es-PE" altLang="zh-TW" sz="1200" b="1" kern="1200" dirty="0">
                          <a:solidFill>
                            <a:schemeClr val="dk1"/>
                          </a:solidFill>
                          <a:effectLst/>
                          <a:latin typeface="+mn-lt"/>
                          <a:ea typeface="+mn-ea"/>
                          <a:cs typeface="+mn-cs"/>
                        </a:rPr>
                        <a:t>08:00</a:t>
                      </a:r>
                      <a:r>
                        <a:rPr lang="zh-CN" altLang="zh-TW" sz="1200" b="1" kern="1200" dirty="0">
                          <a:solidFill>
                            <a:schemeClr val="dk1"/>
                          </a:solidFill>
                          <a:effectLst/>
                          <a:latin typeface="+mn-lt"/>
                          <a:ea typeface="+mn-ea"/>
                          <a:cs typeface="+mn-cs"/>
                        </a:rPr>
                        <a:t>遊覽</a:t>
                      </a:r>
                      <a:r>
                        <a:rPr lang="es-PE" altLang="zh-TW" sz="1200" b="1" kern="1200" dirty="0">
                          <a:solidFill>
                            <a:schemeClr val="dk1"/>
                          </a:solidFill>
                          <a:effectLst/>
                          <a:latin typeface="+mn-lt"/>
                          <a:ea typeface="+mn-ea"/>
                          <a:cs typeface="+mn-cs"/>
                        </a:rPr>
                        <a:t>UROS</a:t>
                      </a:r>
                      <a:r>
                        <a:rPr lang="zh-CN" altLang="zh-TW" sz="1200" b="1" kern="1200" dirty="0">
                          <a:solidFill>
                            <a:schemeClr val="dk1"/>
                          </a:solidFill>
                          <a:effectLst/>
                          <a:latin typeface="+mn-lt"/>
                          <a:ea typeface="+mn-ea"/>
                          <a:cs typeface="+mn-cs"/>
                        </a:rPr>
                        <a:t>浮島和</a:t>
                      </a:r>
                      <a:r>
                        <a:rPr lang="es-PE" altLang="zh-TW" sz="1200" b="1" kern="1200" dirty="0">
                          <a:solidFill>
                            <a:schemeClr val="dk1"/>
                          </a:solidFill>
                          <a:effectLst/>
                          <a:latin typeface="+mn-lt"/>
                          <a:ea typeface="+mn-ea"/>
                          <a:cs typeface="+mn-cs"/>
                        </a:rPr>
                        <a:t>TAQUILES</a:t>
                      </a:r>
                      <a:r>
                        <a:rPr lang="zh-CN" altLang="zh-TW" sz="1200" b="1" kern="1200" dirty="0">
                          <a:solidFill>
                            <a:schemeClr val="dk1"/>
                          </a:solidFill>
                          <a:effectLst/>
                          <a:latin typeface="+mn-lt"/>
                          <a:ea typeface="+mn-ea"/>
                          <a:cs typeface="+mn-cs"/>
                        </a:rPr>
                        <a:t>島，在</a:t>
                      </a:r>
                      <a:r>
                        <a:rPr lang="es-PE" altLang="zh-TW" sz="1200" b="1" kern="1200" dirty="0">
                          <a:solidFill>
                            <a:schemeClr val="dk1"/>
                          </a:solidFill>
                          <a:effectLst/>
                          <a:latin typeface="+mn-lt"/>
                          <a:ea typeface="+mn-ea"/>
                          <a:cs typeface="+mn-cs"/>
                        </a:rPr>
                        <a:t>TAQUILES</a:t>
                      </a:r>
                      <a:r>
                        <a:rPr lang="zh-CN" altLang="zh-TW" sz="1200" b="1" kern="1200" dirty="0">
                          <a:solidFill>
                            <a:schemeClr val="dk1"/>
                          </a:solidFill>
                          <a:effectLst/>
                          <a:latin typeface="+mn-lt"/>
                          <a:ea typeface="+mn-ea"/>
                          <a:cs typeface="+mn-cs"/>
                        </a:rPr>
                        <a:t>島上午餐（當地食材條件有限，餐食比較簡單）</a:t>
                      </a:r>
                      <a:endParaRPr lang="zh-TW" altLang="zh-TW" sz="1200" kern="1200" dirty="0">
                        <a:solidFill>
                          <a:schemeClr val="dk1"/>
                        </a:solidFill>
                        <a:effectLst/>
                        <a:latin typeface="+mn-lt"/>
                        <a:ea typeface="+mn-ea"/>
                        <a:cs typeface="+mn-cs"/>
                      </a:endParaRPr>
                    </a:p>
                    <a:p>
                      <a:r>
                        <a:rPr lang="es-PE" altLang="zh-TW" sz="1200" b="1" kern="1200" dirty="0">
                          <a:solidFill>
                            <a:schemeClr val="dk1"/>
                          </a:solidFill>
                          <a:effectLst/>
                          <a:latin typeface="+mn-lt"/>
                          <a:ea typeface="+mn-ea"/>
                          <a:cs typeface="+mn-cs"/>
                        </a:rPr>
                        <a:t>15:00</a:t>
                      </a:r>
                      <a:r>
                        <a:rPr lang="zh-CN" altLang="zh-TW" sz="1200" b="1" kern="1200" dirty="0">
                          <a:solidFill>
                            <a:schemeClr val="dk1"/>
                          </a:solidFill>
                          <a:effectLst/>
                          <a:latin typeface="+mn-lt"/>
                          <a:ea typeface="+mn-ea"/>
                          <a:cs typeface="+mn-cs"/>
                        </a:rPr>
                        <a:t>左右抵達碼頭</a:t>
                      </a:r>
                      <a:r>
                        <a:rPr lang="es-PE" altLang="zh-TW" sz="1200" b="1" kern="1200" dirty="0">
                          <a:solidFill>
                            <a:schemeClr val="dk1"/>
                          </a:solidFill>
                          <a:effectLst/>
                          <a:latin typeface="+mn-lt"/>
                          <a:ea typeface="+mn-ea"/>
                          <a:cs typeface="+mn-cs"/>
                        </a:rPr>
                        <a:t>,</a:t>
                      </a:r>
                      <a:r>
                        <a:rPr lang="zh-CN" altLang="zh-TW" sz="1200" b="1" kern="1200" dirty="0">
                          <a:solidFill>
                            <a:schemeClr val="dk1"/>
                          </a:solidFill>
                          <a:effectLst/>
                          <a:latin typeface="+mn-lt"/>
                          <a:ea typeface="+mn-ea"/>
                          <a:cs typeface="+mn-cs"/>
                        </a:rPr>
                        <a:t>返回酒店休息</a:t>
                      </a:r>
                      <a:endParaRPr lang="zh-TW" altLang="zh-TW" sz="1200" kern="1200" dirty="0">
                        <a:solidFill>
                          <a:schemeClr val="dk1"/>
                        </a:solidFill>
                        <a:effectLst/>
                        <a:latin typeface="+mn-lt"/>
                        <a:ea typeface="+mn-ea"/>
                        <a:cs typeface="+mn-cs"/>
                      </a:endParaRPr>
                    </a:p>
                    <a:p>
                      <a:r>
                        <a:rPr lang="es-PE" altLang="zh-TW" sz="1200" b="1" kern="1200" dirty="0">
                          <a:solidFill>
                            <a:schemeClr val="dk1"/>
                          </a:solidFill>
                          <a:effectLst/>
                          <a:latin typeface="+mn-lt"/>
                          <a:ea typeface="+mn-ea"/>
                          <a:cs typeface="+mn-cs"/>
                        </a:rPr>
                        <a:t>19:00</a:t>
                      </a:r>
                      <a:r>
                        <a:rPr lang="zh-CN" altLang="zh-TW" sz="1200" b="1" kern="1200" dirty="0">
                          <a:solidFill>
                            <a:schemeClr val="dk1"/>
                          </a:solidFill>
                          <a:effectLst/>
                          <a:latin typeface="+mn-lt"/>
                          <a:ea typeface="+mn-ea"/>
                          <a:cs typeface="+mn-cs"/>
                        </a:rPr>
                        <a:t>酒店晚餐</a:t>
                      </a:r>
                      <a:endParaRPr lang="en-US" altLang="zh-CN" sz="1200" b="1" kern="1200" dirty="0">
                        <a:solidFill>
                          <a:schemeClr val="dk1"/>
                        </a:solidFill>
                        <a:effectLst/>
                        <a:latin typeface="+mn-lt"/>
                        <a:ea typeface="+mn-ea"/>
                        <a:cs typeface="+mn-cs"/>
                      </a:endParaRPr>
                    </a:p>
                    <a:p>
                      <a:endParaRPr lang="zh-TW" altLang="zh-TW" sz="1200" kern="1200" dirty="0">
                        <a:solidFill>
                          <a:schemeClr val="dk1"/>
                        </a:solidFill>
                        <a:effectLst/>
                        <a:latin typeface="+mn-lt"/>
                        <a:ea typeface="+mn-ea"/>
                        <a:cs typeface="+mn-cs"/>
                      </a:endParaRPr>
                    </a:p>
                    <a:p>
                      <a:r>
                        <a:rPr lang="zh-CN" altLang="zh-TW" sz="1400" b="1" kern="1200" dirty="0">
                          <a:solidFill>
                            <a:srgbClr val="FF0000"/>
                          </a:solidFill>
                          <a:effectLst/>
                          <a:latin typeface="+mn-lt"/>
                          <a:ea typeface="+mn-ea"/>
                          <a:cs typeface="+mn-cs"/>
                        </a:rPr>
                        <a:t>安排工作人員代取護照</a:t>
                      </a:r>
                      <a:endParaRPr lang="zh-TW" altLang="zh-TW" sz="1400" kern="1200" dirty="0">
                        <a:solidFill>
                          <a:srgbClr val="FF0000"/>
                        </a:solidFill>
                        <a:effectLst/>
                        <a:latin typeface="+mn-lt"/>
                        <a:ea typeface="+mn-ea"/>
                        <a:cs typeface="+mn-cs"/>
                      </a:endParaRPr>
                    </a:p>
                    <a:p>
                      <a:pPr algn="ctr"/>
                      <a:endParaRPr lang="zh-TW" altLang="en-US" b="1" dirty="0"/>
                    </a:p>
                  </a:txBody>
                  <a:tcPr/>
                </a:tc>
                <a:tc>
                  <a:txBody>
                    <a:bodyPr/>
                    <a:lstStyle/>
                    <a:p>
                      <a:pPr algn="l">
                        <a:lnSpc>
                          <a:spcPts val="1700"/>
                        </a:lnSpc>
                        <a:spcAft>
                          <a:spcPts val="0"/>
                        </a:spcAft>
                      </a:pPr>
                      <a:r>
                        <a:rPr lang="zh-TW" altLang="zh-TW" sz="1800" b="1" kern="1200" dirty="0">
                          <a:solidFill>
                            <a:schemeClr val="accent2">
                              <a:lumMod val="50000"/>
                            </a:schemeClr>
                          </a:solidFill>
                          <a:effectLst/>
                          <a:latin typeface="+mn-lt"/>
                          <a:ea typeface="+mn-ea"/>
                          <a:cs typeface="+mn-cs"/>
                        </a:rPr>
                        <a:t>搭遊艇遊覽世界上海拔最高且大船可通航的高山湖泊【的的喀喀湖】</a:t>
                      </a:r>
                      <a:r>
                        <a:rPr lang="zh-TW" altLang="zh-TW" sz="1200" dirty="0">
                          <a:solidFill>
                            <a:schemeClr val="accent2">
                              <a:lumMod val="50000"/>
                            </a:schemeClr>
                          </a:solidFill>
                          <a:effectLst/>
                        </a:rPr>
                        <a:t> </a:t>
                      </a:r>
                      <a:endParaRPr lang="en-US" altLang="zh-TW" sz="1200" b="1" dirty="0">
                        <a:solidFill>
                          <a:schemeClr val="accent2">
                            <a:lumMod val="50000"/>
                          </a:schemeClr>
                        </a:solidFill>
                        <a:effectLst/>
                        <a:latin typeface="Times New Roman" panose="02020603050405020304" pitchFamily="18" charset="0"/>
                        <a:ea typeface=".PingFang TC"/>
                        <a:cs typeface=".PingFang TC"/>
                      </a:endParaRPr>
                    </a:p>
                    <a:p>
                      <a:pPr algn="just">
                        <a:lnSpc>
                          <a:spcPts val="1700"/>
                        </a:lnSpc>
                        <a:spcAft>
                          <a:spcPts val="0"/>
                        </a:spcAft>
                      </a:pPr>
                      <a:r>
                        <a:rPr lang="zh-TW" sz="1400" b="1" dirty="0">
                          <a:solidFill>
                            <a:srgbClr val="2E52E5"/>
                          </a:solidFill>
                          <a:effectLst/>
                          <a:latin typeface="+mj-ea"/>
                          <a:ea typeface="+mj-ea"/>
                          <a:cs typeface=".PingFang TC"/>
                        </a:rPr>
                        <a:t>延伸閱讀</a:t>
                      </a:r>
                      <a:r>
                        <a:rPr lang="zh-TW" sz="1200" b="1" dirty="0">
                          <a:solidFill>
                            <a:srgbClr val="353535"/>
                          </a:solidFill>
                          <a:effectLst/>
                          <a:latin typeface="Times New Roman" panose="02020603050405020304" pitchFamily="18" charset="0"/>
                          <a:ea typeface=".PingFang TC"/>
                          <a:cs typeface=".PingFang TC"/>
                        </a:rPr>
                        <a:t>：</a:t>
                      </a:r>
                      <a:r>
                        <a:rPr lang="zh-TW" sz="1400" b="1" dirty="0">
                          <a:solidFill>
                            <a:srgbClr val="353535"/>
                          </a:solidFill>
                          <a:effectLst/>
                          <a:latin typeface="Times New Roman" panose="02020603050405020304" pitchFamily="18" charset="0"/>
                          <a:ea typeface="PingFang TC" panose="020B0400000000000000" pitchFamily="34" charset="-120"/>
                          <a:cs typeface=".PingFang TC"/>
                        </a:rPr>
                        <a:t>喀喀湖</a:t>
                      </a:r>
                      <a:r>
                        <a:rPr lang="en-US" sz="1400" b="1" dirty="0">
                          <a:solidFill>
                            <a:srgbClr val="353535"/>
                          </a:solidFill>
                          <a:effectLst/>
                          <a:latin typeface="PingFang TC" panose="020B0400000000000000" pitchFamily="34" charset="-120"/>
                          <a:ea typeface="微軟正黑體" panose="020B0604030504040204" pitchFamily="34" charset="-120"/>
                          <a:cs typeface="AppleSystemUIFontBold"/>
                        </a:rPr>
                        <a:t> Lake Titicaca : </a:t>
                      </a:r>
                      <a:r>
                        <a:rPr lang="zh-TW" sz="1400" b="1" dirty="0">
                          <a:solidFill>
                            <a:srgbClr val="353535"/>
                          </a:solidFill>
                          <a:effectLst/>
                          <a:latin typeface="Times New Roman" panose="02020603050405020304" pitchFamily="18" charset="0"/>
                          <a:ea typeface="PingFang TC" panose="020B0400000000000000" pitchFamily="34" charset="-120"/>
                          <a:cs typeface=".PingFang TC"/>
                        </a:rPr>
                        <a:t>西班牙語</a:t>
                      </a:r>
                      <a:r>
                        <a:rPr lang="en-US" sz="1400" b="1" dirty="0">
                          <a:solidFill>
                            <a:srgbClr val="353535"/>
                          </a:solidFill>
                          <a:effectLst/>
                          <a:latin typeface="PingFang TC" panose="020B0400000000000000" pitchFamily="34" charset="-120"/>
                          <a:ea typeface="微軟正黑體" panose="020B0604030504040204" pitchFamily="34" charset="-120"/>
                          <a:cs typeface="AppleSystemUIFont"/>
                        </a:rPr>
                        <a:t>Lago Titicaca</a:t>
                      </a:r>
                      <a:r>
                        <a:rPr lang="zh-TW" sz="1400" b="1" dirty="0">
                          <a:solidFill>
                            <a:srgbClr val="353535"/>
                          </a:solidFill>
                          <a:effectLst/>
                          <a:latin typeface="Times New Roman" panose="02020603050405020304" pitchFamily="18" charset="0"/>
                          <a:ea typeface="PingFang TC" panose="020B0400000000000000" pitchFamily="34" charset="-120"/>
                          <a:cs typeface=".PingFang TC"/>
                        </a:rPr>
                        <a:t>，湖上的浮島。的的喀喀湖的名稱來源與當地的印第安人語言，可能是「美洲豹的山崖」或者是「酋長的山崖」的意思。的的喀喀名字的意義不詳，但有「美洲獅岩」</a:t>
                      </a:r>
                      <a:r>
                        <a:rPr lang="en-US" sz="1400" b="1" dirty="0">
                          <a:solidFill>
                            <a:srgbClr val="353535"/>
                          </a:solidFill>
                          <a:effectLst/>
                          <a:latin typeface="Times New Roman" panose="02020603050405020304" pitchFamily="18" charset="0"/>
                          <a:ea typeface="PingFang TC" panose="020B0400000000000000" pitchFamily="34" charset="-120"/>
                          <a:cs typeface=".PingFang TC"/>
                        </a:rPr>
                        <a:t>(</a:t>
                      </a:r>
                      <a:r>
                        <a:rPr lang="en-US" sz="1400" b="1" dirty="0">
                          <a:solidFill>
                            <a:srgbClr val="353535"/>
                          </a:solidFill>
                          <a:effectLst/>
                          <a:latin typeface="PingFang TC" panose="020B0400000000000000" pitchFamily="34" charset="-120"/>
                          <a:ea typeface="微軟正黑體" panose="020B0604030504040204" pitchFamily="34" charset="-120"/>
                          <a:cs typeface="AppleSystemUIFont"/>
                        </a:rPr>
                        <a:t>Rock of the Puma</a:t>
                      </a:r>
                      <a:r>
                        <a:rPr lang="en-US" sz="1400" b="1" dirty="0">
                          <a:solidFill>
                            <a:srgbClr val="353535"/>
                          </a:solidFill>
                          <a:effectLst/>
                          <a:latin typeface="PingFang TC" panose="020B0400000000000000" pitchFamily="34" charset="-120"/>
                          <a:ea typeface="微軟正黑體" panose="020B0604030504040204" pitchFamily="34" charset="-120"/>
                          <a:cs typeface=".PingFang TC"/>
                        </a:rPr>
                        <a:t>)</a:t>
                      </a:r>
                      <a:r>
                        <a:rPr lang="zh-TW" sz="1400" b="1" dirty="0">
                          <a:solidFill>
                            <a:srgbClr val="353535"/>
                          </a:solidFill>
                          <a:effectLst/>
                          <a:latin typeface="Times New Roman" panose="02020603050405020304" pitchFamily="18" charset="0"/>
                          <a:ea typeface="PingFang TC" panose="020B0400000000000000" pitchFamily="34" charset="-120"/>
                          <a:cs typeface=".PingFang TC"/>
                        </a:rPr>
                        <a:t>或「鉛崖」</a:t>
                      </a:r>
                      <a:r>
                        <a:rPr lang="en-US" sz="1400" b="1" dirty="0">
                          <a:solidFill>
                            <a:srgbClr val="353535"/>
                          </a:solidFill>
                          <a:effectLst/>
                          <a:latin typeface="Times New Roman" panose="02020603050405020304" pitchFamily="18" charset="0"/>
                          <a:ea typeface="PingFang TC" panose="020B0400000000000000" pitchFamily="34" charset="-120"/>
                          <a:cs typeface=".PingFang TC"/>
                        </a:rPr>
                        <a:t>(</a:t>
                      </a:r>
                      <a:r>
                        <a:rPr lang="en-US" sz="1400" b="1" dirty="0">
                          <a:solidFill>
                            <a:srgbClr val="353535"/>
                          </a:solidFill>
                          <a:effectLst/>
                          <a:latin typeface="PingFang TC" panose="020B0400000000000000" pitchFamily="34" charset="-120"/>
                          <a:ea typeface="微軟正黑體" panose="020B0604030504040204" pitchFamily="34" charset="-120"/>
                          <a:cs typeface="AppleSystemUIFont"/>
                        </a:rPr>
                        <a:t>Crag of Lead</a:t>
                      </a:r>
                      <a:r>
                        <a:rPr lang="en-US" sz="1400" b="1" dirty="0">
                          <a:solidFill>
                            <a:srgbClr val="353535"/>
                          </a:solidFill>
                          <a:effectLst/>
                          <a:latin typeface="PingFang TC" panose="020B0400000000000000" pitchFamily="34" charset="-120"/>
                          <a:ea typeface="微軟正黑體" panose="020B0604030504040204" pitchFamily="34" charset="-120"/>
                          <a:cs typeface=".PingFang TC"/>
                        </a:rPr>
                        <a:t>)</a:t>
                      </a:r>
                      <a:r>
                        <a:rPr lang="zh-TW" sz="1400" b="1" dirty="0">
                          <a:solidFill>
                            <a:srgbClr val="353535"/>
                          </a:solidFill>
                          <a:effectLst/>
                          <a:latin typeface="Times New Roman" panose="02020603050405020304" pitchFamily="18" charset="0"/>
                          <a:ea typeface="PingFang TC" panose="020B0400000000000000" pitchFamily="34" charset="-120"/>
                          <a:cs typeface=".PingFang TC"/>
                        </a:rPr>
                        <a:t>等不同譯名。位於玻利維亞和秘魯兩國交界的科亞奧高原上，的的喀喀湖是南美洲地勢最高、面積最大的淡水湖，也是世界最高的大淡水湖之一，亦是世界上海拔最高的大船可通航的湖泊，是南美洲第三大湖</a:t>
                      </a:r>
                      <a:r>
                        <a:rPr lang="en-US" sz="1400" b="1" dirty="0">
                          <a:solidFill>
                            <a:srgbClr val="353535"/>
                          </a:solidFill>
                          <a:effectLst/>
                          <a:latin typeface="Times New Roman" panose="02020603050405020304" pitchFamily="18" charset="0"/>
                          <a:ea typeface="PingFang TC" panose="020B0400000000000000" pitchFamily="34" charset="-120"/>
                          <a:cs typeface=".PingFang TC"/>
                        </a:rPr>
                        <a:t>(</a:t>
                      </a:r>
                      <a:r>
                        <a:rPr lang="zh-TW" sz="1400" b="1" dirty="0">
                          <a:solidFill>
                            <a:srgbClr val="353535"/>
                          </a:solidFill>
                          <a:effectLst/>
                          <a:latin typeface="Times New Roman" panose="02020603050405020304" pitchFamily="18" charset="0"/>
                          <a:ea typeface="PingFang TC" panose="020B0400000000000000" pitchFamily="34" charset="-120"/>
                          <a:cs typeface=".PingFang TC"/>
                        </a:rPr>
                        <a:t>僅次於帕圖斯潟湖</a:t>
                      </a:r>
                      <a:r>
                        <a:rPr lang="en-US" sz="1400" b="1" dirty="0">
                          <a:solidFill>
                            <a:srgbClr val="353535"/>
                          </a:solidFill>
                          <a:effectLst/>
                          <a:latin typeface="Times New Roman" panose="02020603050405020304" pitchFamily="18" charset="0"/>
                          <a:ea typeface="PingFang TC" panose="020B0400000000000000" pitchFamily="34" charset="-120"/>
                          <a:cs typeface=".PingFang TC"/>
                        </a:rPr>
                        <a:t>)</a:t>
                      </a:r>
                      <a:r>
                        <a:rPr lang="zh-TW" sz="1400" b="1" dirty="0">
                          <a:solidFill>
                            <a:srgbClr val="353535"/>
                          </a:solidFill>
                          <a:effectLst/>
                          <a:latin typeface="Times New Roman" panose="02020603050405020304" pitchFamily="18" charset="0"/>
                          <a:ea typeface="PingFang TC" panose="020B0400000000000000" pitchFamily="34" charset="-120"/>
                          <a:cs typeface=".PingFang TC"/>
                        </a:rPr>
                        <a:t>。湖中有</a:t>
                      </a:r>
                      <a:r>
                        <a:rPr lang="en-US" sz="1400" b="1" dirty="0">
                          <a:solidFill>
                            <a:srgbClr val="353535"/>
                          </a:solidFill>
                          <a:effectLst/>
                          <a:latin typeface="PingFang TC" panose="020B0400000000000000" pitchFamily="34" charset="-120"/>
                          <a:ea typeface="微軟正黑體" panose="020B0604030504040204" pitchFamily="34" charset="-120"/>
                          <a:cs typeface="AppleSystemUIFont"/>
                        </a:rPr>
                        <a:t>51</a:t>
                      </a:r>
                      <a:r>
                        <a:rPr lang="zh-TW" sz="1400" b="1" dirty="0">
                          <a:solidFill>
                            <a:srgbClr val="353535"/>
                          </a:solidFill>
                          <a:effectLst/>
                          <a:latin typeface="Times New Roman" panose="02020603050405020304" pitchFamily="18" charset="0"/>
                          <a:ea typeface="PingFang TC" panose="020B0400000000000000" pitchFamily="34" charset="-120"/>
                          <a:cs typeface=".PingFang TC"/>
                        </a:rPr>
                        <a:t>個島嶼，大部分有人居住，最大的島嶼的的喀喀島上有印加時代的神廟遺址，也是印第安人的聖湖。</a:t>
                      </a:r>
                      <a:endParaRPr lang="zh-TW" sz="1400" b="1" dirty="0">
                        <a:effectLst/>
                        <a:latin typeface="Times New Roman" panose="02020603050405020304" pitchFamily="18" charset="0"/>
                        <a:ea typeface="微軟正黑體" panose="020B0604030504040204" pitchFamily="34" charset="-120"/>
                      </a:endParaRPr>
                    </a:p>
                  </a:txBody>
                  <a:tcPr marL="114935" marR="114935" marT="90170" marB="90170"/>
                </a:tc>
                <a:tc>
                  <a:txBody>
                    <a:bodyPr/>
                    <a:lstStyle/>
                    <a:p>
                      <a:r>
                        <a:rPr lang="zh-CN" altLang="zh-TW" sz="1800" b="1" kern="1200" dirty="0">
                          <a:solidFill>
                            <a:schemeClr val="dk1"/>
                          </a:solidFill>
                          <a:effectLst/>
                          <a:latin typeface="+mn-lt"/>
                          <a:ea typeface="+mn-ea"/>
                          <a:cs typeface="+mn-cs"/>
                        </a:rPr>
                        <a:t>酒店早餐 </a:t>
                      </a:r>
                      <a:endParaRPr lang="en-US" altLang="zh-CN" sz="1800" b="1" kern="1200" dirty="0">
                        <a:solidFill>
                          <a:schemeClr val="dk1"/>
                        </a:solidFill>
                        <a:effectLst/>
                        <a:latin typeface="+mn-lt"/>
                        <a:ea typeface="+mn-ea"/>
                        <a:cs typeface="+mn-cs"/>
                      </a:endParaRPr>
                    </a:p>
                    <a:p>
                      <a:r>
                        <a:rPr lang="zh-CN" altLang="zh-TW" sz="1800" b="1" kern="1200" dirty="0">
                          <a:solidFill>
                            <a:schemeClr val="dk1"/>
                          </a:solidFill>
                          <a:effectLst/>
                          <a:latin typeface="+mn-lt"/>
                          <a:ea typeface="+mn-ea"/>
                          <a:cs typeface="+mn-cs"/>
                        </a:rPr>
                        <a:t> </a:t>
                      </a:r>
                      <a:endParaRPr lang="zh-TW" altLang="zh-TW" sz="1800" b="1" kern="1200" dirty="0">
                        <a:solidFill>
                          <a:schemeClr val="dk1"/>
                        </a:solidFill>
                        <a:effectLst/>
                        <a:latin typeface="+mn-lt"/>
                        <a:ea typeface="+mn-ea"/>
                        <a:cs typeface="+mn-cs"/>
                      </a:endParaRPr>
                    </a:p>
                    <a:p>
                      <a:r>
                        <a:rPr lang="en-US" altLang="zh-TW" sz="1800" b="1" kern="1200" dirty="0" err="1">
                          <a:solidFill>
                            <a:schemeClr val="dk1"/>
                          </a:solidFill>
                          <a:effectLst/>
                          <a:latin typeface="+mn-lt"/>
                          <a:ea typeface="+mn-ea"/>
                          <a:cs typeface="+mn-cs"/>
                        </a:rPr>
                        <a:t>Taquiles</a:t>
                      </a:r>
                      <a:endParaRPr lang="en-US" altLang="zh-TW" sz="1800" b="1" kern="1200" dirty="0">
                        <a:solidFill>
                          <a:schemeClr val="dk1"/>
                        </a:solidFill>
                        <a:effectLst/>
                        <a:latin typeface="+mn-lt"/>
                        <a:ea typeface="+mn-ea"/>
                        <a:cs typeface="+mn-cs"/>
                      </a:endParaRPr>
                    </a:p>
                    <a:p>
                      <a:r>
                        <a:rPr lang="zh-Hant" altLang="en-US" sz="1800" b="1" kern="1200" dirty="0">
                          <a:solidFill>
                            <a:schemeClr val="dk1"/>
                          </a:solidFill>
                          <a:effectLst/>
                          <a:latin typeface="+mn-lt"/>
                          <a:ea typeface="+mn-ea"/>
                          <a:cs typeface="+mn-cs"/>
                        </a:rPr>
                        <a:t>島</a:t>
                      </a:r>
                      <a:r>
                        <a:rPr lang="zh-CN" altLang="zh-TW" sz="1800" b="1" kern="1200" dirty="0">
                          <a:solidFill>
                            <a:schemeClr val="dk1"/>
                          </a:solidFill>
                          <a:effectLst/>
                          <a:latin typeface="+mn-lt"/>
                          <a:ea typeface="+mn-ea"/>
                          <a:cs typeface="+mn-cs"/>
                        </a:rPr>
                        <a:t>上午餐</a:t>
                      </a:r>
                      <a:endParaRPr lang="en-US" altLang="zh-CN" sz="1800" b="1" kern="1200" dirty="0">
                        <a:solidFill>
                          <a:schemeClr val="dk1"/>
                        </a:solidFill>
                        <a:effectLst/>
                        <a:latin typeface="+mn-lt"/>
                        <a:ea typeface="+mn-ea"/>
                        <a:cs typeface="+mn-cs"/>
                      </a:endParaRPr>
                    </a:p>
                    <a:p>
                      <a:endParaRPr lang="zh-TW" altLang="zh-TW" sz="1800" b="1" kern="1200" dirty="0">
                        <a:solidFill>
                          <a:schemeClr val="dk1"/>
                        </a:solidFill>
                        <a:effectLst/>
                        <a:latin typeface="+mn-lt"/>
                        <a:ea typeface="+mn-ea"/>
                        <a:cs typeface="+mn-cs"/>
                      </a:endParaRPr>
                    </a:p>
                    <a:p>
                      <a:r>
                        <a:rPr lang="zh-CN" altLang="zh-TW" sz="1800" b="1" kern="1200" dirty="0">
                          <a:solidFill>
                            <a:schemeClr val="dk1"/>
                          </a:solidFill>
                          <a:effectLst/>
                          <a:latin typeface="+mn-lt"/>
                          <a:ea typeface="+mn-ea"/>
                          <a:cs typeface="+mn-cs"/>
                        </a:rPr>
                        <a:t>酒店晚餐</a:t>
                      </a:r>
                      <a:r>
                        <a:rPr lang="zh-TW" altLang="zh-TW" b="1" dirty="0">
                          <a:effectLst/>
                        </a:rPr>
                        <a:t> </a:t>
                      </a:r>
                      <a:endParaRPr lang="zh-TW" altLang="en-US" b="1" dirty="0"/>
                    </a:p>
                  </a:txBody>
                  <a:tcPr/>
                </a:tc>
                <a:tc>
                  <a:txBody>
                    <a:bodyPr/>
                    <a:lstStyle/>
                    <a:p>
                      <a:pPr algn="ctr">
                        <a:lnSpc>
                          <a:spcPct val="107000"/>
                        </a:lnSpc>
                        <a:spcAft>
                          <a:spcPts val="0"/>
                        </a:spcAft>
                      </a:pPr>
                      <a:r>
                        <a:rPr lang="zh-CN" sz="1600" u="none" strike="noStrike" dirty="0">
                          <a:solidFill>
                            <a:schemeClr val="accent2">
                              <a:lumMod val="50000"/>
                            </a:schemeClr>
                          </a:solidFill>
                          <a:effectLst/>
                          <a:latin typeface="Calibri" panose="020F0502020204030204" pitchFamily="34" charset="0"/>
                          <a:ea typeface="SimSun" panose="02010600030101010101" pitchFamily="2" charset="-122"/>
                          <a:cs typeface="Times New Roman" panose="02020603050405020304" pitchFamily="18" charset="0"/>
                          <a:hlinkClick r:id="rId3"/>
                        </a:rPr>
                        <a:t>普諾</a:t>
                      </a:r>
                      <a:endParaRPr lang="en-US" altLang="zh-CN" sz="1600" u="none" strike="noStrike" dirty="0">
                        <a:solidFill>
                          <a:schemeClr val="accent2">
                            <a:lumMod val="50000"/>
                          </a:schemeClr>
                        </a:solidFill>
                        <a:effectLst/>
                        <a:latin typeface="Calibri" panose="020F0502020204030204" pitchFamily="34" charset="0"/>
                        <a:ea typeface="SimSun" panose="02010600030101010101" pitchFamily="2" charset="-122"/>
                        <a:cs typeface="Times New Roman" panose="02020603050405020304" pitchFamily="18" charset="0"/>
                        <a:hlinkClick r:id="rId3"/>
                      </a:endParaRPr>
                    </a:p>
                    <a:p>
                      <a:pPr algn="ctr">
                        <a:lnSpc>
                          <a:spcPct val="107000"/>
                        </a:lnSpc>
                        <a:spcAft>
                          <a:spcPts val="0"/>
                        </a:spcAft>
                      </a:pPr>
                      <a:r>
                        <a:rPr lang="en-US" sz="1600" u="none" strike="noStrike" dirty="0">
                          <a:solidFill>
                            <a:schemeClr val="accent2">
                              <a:lumMod val="50000"/>
                            </a:schemeClr>
                          </a:solidFill>
                          <a:effectLst/>
                          <a:latin typeface="SimSun" panose="02010600030101010101" pitchFamily="2" charset="-122"/>
                          <a:ea typeface="新細明體" panose="02020500000000000000" pitchFamily="18" charset="-120"/>
                          <a:cs typeface="Times New Roman" panose="02020603050405020304" pitchFamily="18" charset="0"/>
                          <a:hlinkClick r:id="rId3"/>
                        </a:rPr>
                        <a:t>Libertador</a:t>
                      </a:r>
                      <a:endParaRPr lang="zh-TW" sz="1600" dirty="0">
                        <a:solidFill>
                          <a:schemeClr val="accent2">
                            <a:lumMod val="5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xmlns="" val="1357829541"/>
                  </a:ext>
                </a:extLst>
              </a:tr>
              <a:tr h="3862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t>11.01</a:t>
                      </a:r>
                      <a:endParaRPr lang="en-US" altLang="zh-TW" sz="1800" b="1" dirty="0"/>
                    </a:p>
                    <a:p>
                      <a:r>
                        <a:rPr lang="en-US" altLang="zh-TW" sz="1400" b="1" kern="1200" dirty="0">
                          <a:solidFill>
                            <a:schemeClr val="dk1"/>
                          </a:solidFill>
                          <a:effectLst/>
                          <a:latin typeface="+mn-lt"/>
                          <a:ea typeface="+mn-ea"/>
                          <a:cs typeface="+mn-cs"/>
                        </a:rPr>
                        <a:t>AM: To visit </a:t>
                      </a:r>
                      <a:r>
                        <a:rPr lang="en-US" altLang="zh-TW" sz="1400" b="1" kern="1200" dirty="0" err="1">
                          <a:solidFill>
                            <a:schemeClr val="dk1"/>
                          </a:solidFill>
                          <a:effectLst/>
                          <a:latin typeface="+mn-lt"/>
                          <a:ea typeface="+mn-ea"/>
                          <a:cs typeface="+mn-cs"/>
                        </a:rPr>
                        <a:t>Amaru</a:t>
                      </a:r>
                      <a:r>
                        <a:rPr lang="en-US" altLang="zh-TW" sz="1400" b="1" kern="1200" dirty="0">
                          <a:solidFill>
                            <a:schemeClr val="dk1"/>
                          </a:solidFill>
                          <a:effectLst/>
                          <a:latin typeface="+mn-lt"/>
                          <a:ea typeface="+mn-ea"/>
                          <a:cs typeface="+mn-cs"/>
                        </a:rPr>
                        <a:t> </a:t>
                      </a:r>
                      <a:r>
                        <a:rPr lang="en-US" altLang="zh-TW" sz="1400" b="1" kern="1200" dirty="0" err="1">
                          <a:solidFill>
                            <a:schemeClr val="dk1"/>
                          </a:solidFill>
                          <a:effectLst/>
                          <a:latin typeface="+mn-lt"/>
                          <a:ea typeface="+mn-ea"/>
                          <a:cs typeface="+mn-cs"/>
                        </a:rPr>
                        <a:t>muru</a:t>
                      </a:r>
                      <a:r>
                        <a:rPr lang="zh-TW" altLang="zh-TW" sz="1400" b="1" kern="1200" dirty="0">
                          <a:solidFill>
                            <a:schemeClr val="dk1"/>
                          </a:solidFill>
                          <a:effectLst/>
                          <a:latin typeface="+mn-lt"/>
                          <a:ea typeface="+mn-ea"/>
                          <a:cs typeface="+mn-cs"/>
                        </a:rPr>
                        <a:t>。</a:t>
                      </a:r>
                      <a:r>
                        <a:rPr lang="en-US" altLang="zh-TW" sz="1400" b="1" kern="1200" dirty="0">
                          <a:solidFill>
                            <a:schemeClr val="dk1"/>
                          </a:solidFill>
                          <a:effectLst/>
                          <a:latin typeface="+mn-lt"/>
                          <a:ea typeface="+mn-ea"/>
                          <a:cs typeface="+mn-cs"/>
                        </a:rPr>
                        <a:t>Drive to border into Bolivia,</a:t>
                      </a:r>
                      <a:endParaRPr lang="zh-TW" altLang="zh-TW" sz="1400" kern="1200" dirty="0">
                        <a:solidFill>
                          <a:schemeClr val="dk1"/>
                        </a:solidFill>
                        <a:effectLst/>
                        <a:latin typeface="+mn-lt"/>
                        <a:ea typeface="+mn-ea"/>
                        <a:cs typeface="+mn-cs"/>
                      </a:endParaRPr>
                    </a:p>
                    <a:p>
                      <a:r>
                        <a:rPr lang="en-US" altLang="zh-TW" sz="1400" b="1" kern="1200" dirty="0">
                          <a:solidFill>
                            <a:schemeClr val="dk1"/>
                          </a:solidFill>
                          <a:effectLst/>
                          <a:latin typeface="+mn-lt"/>
                          <a:ea typeface="+mn-ea"/>
                          <a:cs typeface="+mn-cs"/>
                        </a:rPr>
                        <a:t>PM: To visit </a:t>
                      </a:r>
                      <a:r>
                        <a:rPr lang="en-US" altLang="zh-TW" sz="1400" b="1" kern="1200" dirty="0" err="1">
                          <a:solidFill>
                            <a:schemeClr val="dk1"/>
                          </a:solidFill>
                          <a:effectLst/>
                          <a:latin typeface="+mn-lt"/>
                          <a:ea typeface="+mn-ea"/>
                          <a:cs typeface="+mn-cs"/>
                        </a:rPr>
                        <a:t>Tiwanaku</a:t>
                      </a:r>
                      <a:r>
                        <a:rPr lang="en-US" altLang="zh-TW" sz="1400" b="1" kern="1200" dirty="0">
                          <a:solidFill>
                            <a:schemeClr val="dk1"/>
                          </a:solidFill>
                          <a:effectLst/>
                          <a:latin typeface="+mn-lt"/>
                          <a:ea typeface="+mn-ea"/>
                          <a:cs typeface="+mn-cs"/>
                        </a:rPr>
                        <a:t> ruins , Sun gate</a:t>
                      </a:r>
                      <a:r>
                        <a:rPr lang="zh-TW" altLang="zh-TW" sz="1400" b="1" kern="1200" dirty="0">
                          <a:solidFill>
                            <a:schemeClr val="dk1"/>
                          </a:solidFill>
                          <a:effectLst/>
                          <a:latin typeface="+mn-lt"/>
                          <a:ea typeface="+mn-ea"/>
                          <a:cs typeface="+mn-cs"/>
                        </a:rPr>
                        <a:t>、</a:t>
                      </a:r>
                      <a:r>
                        <a:rPr lang="en-US" altLang="zh-TW" sz="1400" b="1" kern="1200" dirty="0" err="1">
                          <a:solidFill>
                            <a:schemeClr val="dk1"/>
                          </a:solidFill>
                          <a:effectLst/>
                          <a:latin typeface="+mn-lt"/>
                          <a:ea typeface="+mn-ea"/>
                          <a:cs typeface="+mn-cs"/>
                        </a:rPr>
                        <a:t>Templo</a:t>
                      </a:r>
                      <a:r>
                        <a:rPr lang="en-US" altLang="zh-TW" sz="1400" b="1" kern="1200" dirty="0">
                          <a:solidFill>
                            <a:schemeClr val="dk1"/>
                          </a:solidFill>
                          <a:effectLst/>
                          <a:latin typeface="+mn-lt"/>
                          <a:ea typeface="+mn-ea"/>
                          <a:cs typeface="+mn-cs"/>
                        </a:rPr>
                        <a:t> de </a:t>
                      </a:r>
                      <a:r>
                        <a:rPr lang="en-US" altLang="zh-TW" sz="1400" b="1" kern="1200" dirty="0" err="1">
                          <a:solidFill>
                            <a:schemeClr val="dk1"/>
                          </a:solidFill>
                          <a:effectLst/>
                          <a:latin typeface="+mn-lt"/>
                          <a:ea typeface="+mn-ea"/>
                          <a:cs typeface="+mn-cs"/>
                        </a:rPr>
                        <a:t>Kalasasaya</a:t>
                      </a:r>
                      <a:r>
                        <a:rPr lang="zh-TW" altLang="zh-TW" sz="1400" b="1" kern="1200" dirty="0">
                          <a:solidFill>
                            <a:schemeClr val="dk1"/>
                          </a:solidFill>
                          <a:effectLst/>
                          <a:latin typeface="+mn-lt"/>
                          <a:ea typeface="+mn-ea"/>
                          <a:cs typeface="+mn-cs"/>
                        </a:rPr>
                        <a:t>、</a:t>
                      </a:r>
                      <a:r>
                        <a:rPr lang="en-US" altLang="zh-TW" sz="1400" b="1" kern="1200" dirty="0" err="1">
                          <a:solidFill>
                            <a:schemeClr val="dk1"/>
                          </a:solidFill>
                          <a:effectLst/>
                          <a:latin typeface="+mn-lt"/>
                          <a:ea typeface="+mn-ea"/>
                          <a:cs typeface="+mn-cs"/>
                        </a:rPr>
                        <a:t>Templete</a:t>
                      </a:r>
                      <a:r>
                        <a:rPr lang="en-US" altLang="zh-TW" sz="1400" b="1" kern="1200" dirty="0">
                          <a:solidFill>
                            <a:schemeClr val="dk1"/>
                          </a:solidFill>
                          <a:effectLst/>
                          <a:latin typeface="+mn-lt"/>
                          <a:ea typeface="+mn-ea"/>
                          <a:cs typeface="+mn-cs"/>
                        </a:rPr>
                        <a:t> </a:t>
                      </a:r>
                      <a:r>
                        <a:rPr lang="en-US" altLang="zh-TW" sz="1400" b="1" kern="1200" dirty="0" err="1">
                          <a:solidFill>
                            <a:schemeClr val="dk1"/>
                          </a:solidFill>
                          <a:effectLst/>
                          <a:latin typeface="+mn-lt"/>
                          <a:ea typeface="+mn-ea"/>
                          <a:cs typeface="+mn-cs"/>
                        </a:rPr>
                        <a:t>semisubterr</a:t>
                      </a:r>
                      <a:r>
                        <a:rPr lang="zh-TW" altLang="zh-TW" sz="1400" b="1" kern="1200" dirty="0">
                          <a:solidFill>
                            <a:schemeClr val="dk1"/>
                          </a:solidFill>
                          <a:effectLst/>
                          <a:latin typeface="+mn-lt"/>
                          <a:ea typeface="+mn-ea"/>
                          <a:cs typeface="+mn-cs"/>
                        </a:rPr>
                        <a:t>á</a:t>
                      </a:r>
                      <a:r>
                        <a:rPr lang="en-US" altLang="zh-TW" sz="1400" b="1" kern="1200" dirty="0">
                          <a:solidFill>
                            <a:schemeClr val="dk1"/>
                          </a:solidFill>
                          <a:effectLst/>
                          <a:latin typeface="+mn-lt"/>
                          <a:ea typeface="+mn-ea"/>
                          <a:cs typeface="+mn-cs"/>
                        </a:rPr>
                        <a:t>neo</a:t>
                      </a:r>
                      <a:r>
                        <a:rPr lang="zh-TW" altLang="zh-TW" sz="1400" b="1" kern="1200" dirty="0">
                          <a:solidFill>
                            <a:schemeClr val="dk1"/>
                          </a:solidFill>
                          <a:effectLst/>
                          <a:latin typeface="+mn-lt"/>
                          <a:ea typeface="+mn-ea"/>
                          <a:cs typeface="+mn-cs"/>
                        </a:rPr>
                        <a:t>、</a:t>
                      </a:r>
                      <a:r>
                        <a:rPr lang="en-US" altLang="zh-TW" sz="1400" b="1" kern="1200" dirty="0" err="1">
                          <a:solidFill>
                            <a:schemeClr val="dk1"/>
                          </a:solidFill>
                          <a:effectLst/>
                          <a:latin typeface="+mn-lt"/>
                          <a:ea typeface="+mn-ea"/>
                          <a:cs typeface="+mn-cs"/>
                        </a:rPr>
                        <a:t>Akapana</a:t>
                      </a:r>
                      <a:r>
                        <a:rPr lang="en-US" altLang="zh-TW" sz="1400" b="1" kern="1200" dirty="0">
                          <a:solidFill>
                            <a:schemeClr val="dk1"/>
                          </a:solidFill>
                          <a:effectLst/>
                          <a:latin typeface="+mn-lt"/>
                          <a:ea typeface="+mn-ea"/>
                          <a:cs typeface="+mn-cs"/>
                        </a:rPr>
                        <a:t> pyramid</a:t>
                      </a:r>
                      <a:r>
                        <a:rPr lang="zh-TW" altLang="zh-TW" sz="1800" b="1" kern="1200" dirty="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zh-Hant" altLang="en-US" sz="1600" b="1" kern="1200" dirty="0">
                          <a:solidFill>
                            <a:schemeClr val="accent6">
                              <a:lumMod val="75000"/>
                            </a:schemeClr>
                          </a:solidFill>
                          <a:effectLst/>
                          <a:latin typeface="+mn-lt"/>
                          <a:ea typeface="+mn-ea"/>
                          <a:cs typeface="+mn-cs"/>
                        </a:rPr>
                        <a:t>今日是車程最長的一天～窗外是移動的畫廊</a:t>
                      </a:r>
                      <a:r>
                        <a:rPr lang="zh-TW" altLang="zh-TW" sz="1600" dirty="0">
                          <a:solidFill>
                            <a:schemeClr val="accent6">
                              <a:lumMod val="75000"/>
                            </a:schemeClr>
                          </a:solidFill>
                          <a:effectLst/>
                        </a:rPr>
                        <a:t> </a:t>
                      </a:r>
                      <a:endParaRPr lang="zh-TW" altLang="zh-TW" sz="1600" b="1" kern="1200" dirty="0">
                        <a:solidFill>
                          <a:schemeClr val="accent6">
                            <a:lumMod val="75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1" dirty="0"/>
                    </a:p>
                  </a:txBody>
                  <a:tcPr/>
                </a:tc>
                <a:tc>
                  <a:txBody>
                    <a:bodyPr/>
                    <a:lstStyle/>
                    <a:p>
                      <a:r>
                        <a:rPr lang="zh-TW" altLang="zh-TW" sz="1600" b="1" kern="1200" dirty="0">
                          <a:solidFill>
                            <a:schemeClr val="accent2">
                              <a:lumMod val="50000"/>
                            </a:schemeClr>
                          </a:solidFill>
                          <a:effectLst/>
                          <a:latin typeface="+mn-lt"/>
                          <a:ea typeface="+mn-ea"/>
                          <a:cs typeface="+mn-cs"/>
                        </a:rPr>
                        <a:t>普諾－</a:t>
                      </a:r>
                      <a:r>
                        <a:rPr lang="es-PE" altLang="zh-TW" sz="1600" b="1" kern="1200" dirty="0">
                          <a:solidFill>
                            <a:schemeClr val="accent2">
                              <a:lumMod val="50000"/>
                            </a:schemeClr>
                          </a:solidFill>
                          <a:effectLst/>
                          <a:latin typeface="+mn-lt"/>
                          <a:ea typeface="+mn-ea"/>
                          <a:cs typeface="+mn-cs"/>
                        </a:rPr>
                        <a:t>3h</a:t>
                      </a:r>
                      <a:r>
                        <a:rPr lang="zh-TW" altLang="zh-TW" sz="1600" b="1" kern="1200" dirty="0">
                          <a:solidFill>
                            <a:schemeClr val="accent2">
                              <a:lumMod val="50000"/>
                            </a:schemeClr>
                          </a:solidFill>
                          <a:effectLst/>
                          <a:latin typeface="+mn-lt"/>
                          <a:ea typeface="+mn-ea"/>
                          <a:cs typeface="+mn-cs"/>
                        </a:rPr>
                        <a:t>蒂瓦納庫</a:t>
                      </a:r>
                      <a:r>
                        <a:rPr lang="es-PE" altLang="zh-TW" sz="1600" b="1" kern="1200" dirty="0">
                          <a:solidFill>
                            <a:schemeClr val="accent2">
                              <a:lumMod val="50000"/>
                            </a:schemeClr>
                          </a:solidFill>
                          <a:effectLst/>
                          <a:latin typeface="+mn-lt"/>
                          <a:ea typeface="+mn-ea"/>
                          <a:cs typeface="+mn-cs"/>
                        </a:rPr>
                        <a:t>Tiwanaku</a:t>
                      </a:r>
                      <a:r>
                        <a:rPr lang="zh-TW" altLang="zh-TW" sz="1600" b="1" kern="1200" dirty="0">
                          <a:solidFill>
                            <a:schemeClr val="accent2">
                              <a:lumMod val="50000"/>
                            </a:schemeClr>
                          </a:solidFill>
                          <a:effectLst/>
                          <a:latin typeface="+mn-lt"/>
                          <a:ea typeface="+mn-ea"/>
                          <a:cs typeface="+mn-cs"/>
                        </a:rPr>
                        <a:t>（玻利維亞）─</a:t>
                      </a:r>
                      <a:r>
                        <a:rPr lang="es-PE" altLang="zh-TW" sz="1600" b="1" kern="1200" dirty="0">
                          <a:solidFill>
                            <a:schemeClr val="accent2">
                              <a:lumMod val="50000"/>
                            </a:schemeClr>
                          </a:solidFill>
                          <a:effectLst/>
                          <a:latin typeface="+mn-lt"/>
                          <a:ea typeface="+mn-ea"/>
                          <a:cs typeface="+mn-cs"/>
                        </a:rPr>
                        <a:t>2.5h</a:t>
                      </a:r>
                      <a:r>
                        <a:rPr lang="zh-TW" altLang="zh-TW" sz="1600" b="1" kern="1200" dirty="0">
                          <a:solidFill>
                            <a:schemeClr val="accent2">
                              <a:lumMod val="50000"/>
                            </a:schemeClr>
                          </a:solidFill>
                          <a:effectLst/>
                          <a:latin typeface="+mn-lt"/>
                          <a:ea typeface="+mn-ea"/>
                          <a:cs typeface="+mn-cs"/>
                        </a:rPr>
                        <a:t>拉巴斯</a:t>
                      </a:r>
                      <a:r>
                        <a:rPr lang="es-PE" altLang="zh-TW" sz="1600" b="1" kern="1200" dirty="0">
                          <a:solidFill>
                            <a:schemeClr val="accent2">
                              <a:lumMod val="50000"/>
                            </a:schemeClr>
                          </a:solidFill>
                          <a:effectLst/>
                          <a:latin typeface="+mn-lt"/>
                          <a:ea typeface="+mn-ea"/>
                          <a:cs typeface="+mn-cs"/>
                        </a:rPr>
                        <a:t>La Paz </a:t>
                      </a:r>
                      <a:r>
                        <a:rPr lang="zh-TW" altLang="zh-TW" sz="1600" b="1" kern="1200" dirty="0">
                          <a:solidFill>
                            <a:schemeClr val="accent2">
                              <a:lumMod val="50000"/>
                            </a:schemeClr>
                          </a:solidFill>
                          <a:effectLst/>
                          <a:latin typeface="+mn-lt"/>
                          <a:ea typeface="+mn-ea"/>
                          <a:cs typeface="+mn-cs"/>
                        </a:rPr>
                        <a:t>海拔</a:t>
                      </a:r>
                      <a:r>
                        <a:rPr lang="es-PE" altLang="zh-TW" sz="1600" b="1" kern="1200" dirty="0">
                          <a:solidFill>
                            <a:schemeClr val="accent2">
                              <a:lumMod val="50000"/>
                            </a:schemeClr>
                          </a:solidFill>
                          <a:effectLst/>
                          <a:latin typeface="+mn-lt"/>
                          <a:ea typeface="+mn-ea"/>
                          <a:cs typeface="+mn-cs"/>
                        </a:rPr>
                        <a:t>(3,829) </a:t>
                      </a:r>
                      <a:endParaRPr lang="zh-TW" altLang="zh-TW" sz="1600" kern="1200" dirty="0">
                        <a:solidFill>
                          <a:schemeClr val="accent2">
                            <a:lumMod val="50000"/>
                          </a:schemeClr>
                        </a:solidFill>
                        <a:effectLst/>
                        <a:latin typeface="+mn-lt"/>
                        <a:ea typeface="+mn-ea"/>
                        <a:cs typeface="+mn-cs"/>
                      </a:endParaRPr>
                    </a:p>
                    <a:p>
                      <a:pPr algn="just"/>
                      <a:r>
                        <a:rPr lang="zh-CN" altLang="zh-TW" sz="1400" b="1" kern="1200" dirty="0">
                          <a:solidFill>
                            <a:schemeClr val="dk1"/>
                          </a:solidFill>
                          <a:effectLst/>
                          <a:latin typeface="+mn-lt"/>
                          <a:ea typeface="+mn-ea"/>
                          <a:cs typeface="+mn-cs"/>
                        </a:rPr>
                        <a:t>早上前往傳說中的神門之門【阿瑪魯沐魯</a:t>
                      </a:r>
                      <a:r>
                        <a:rPr lang="es-PE" altLang="zh-TW" sz="1400" b="1" kern="1200" dirty="0">
                          <a:solidFill>
                            <a:schemeClr val="dk1"/>
                          </a:solidFill>
                          <a:effectLst/>
                          <a:latin typeface="+mn-lt"/>
                          <a:ea typeface="+mn-ea"/>
                          <a:cs typeface="+mn-cs"/>
                        </a:rPr>
                        <a:t>Amaru Muru</a:t>
                      </a:r>
                      <a:r>
                        <a:rPr lang="zh-CN" altLang="zh-TW" sz="1400" b="1" kern="1200" dirty="0">
                          <a:solidFill>
                            <a:schemeClr val="dk1"/>
                          </a:solidFill>
                          <a:effectLst/>
                          <a:latin typeface="+mn-lt"/>
                          <a:ea typeface="+mn-ea"/>
                          <a:cs typeface="+mn-cs"/>
                        </a:rPr>
                        <a:t>】</a:t>
                      </a:r>
                      <a:r>
                        <a:rPr lang="es-PE" altLang="zh-TW" sz="1400" b="1" kern="1200" dirty="0">
                          <a:solidFill>
                            <a:schemeClr val="dk1"/>
                          </a:solidFill>
                          <a:effectLst/>
                          <a:latin typeface="+mn-lt"/>
                          <a:ea typeface="+mn-ea"/>
                          <a:cs typeface="+mn-cs"/>
                        </a:rPr>
                        <a:t>, </a:t>
                      </a:r>
                      <a:r>
                        <a:rPr lang="zh-CN" altLang="zh-TW" sz="1400" b="1" kern="1200" dirty="0">
                          <a:solidFill>
                            <a:schemeClr val="dk1"/>
                          </a:solidFill>
                          <a:effectLst/>
                          <a:latin typeface="+mn-lt"/>
                          <a:ea typeface="+mn-ea"/>
                          <a:cs typeface="+mn-cs"/>
                        </a:rPr>
                        <a:t>此遺址位於玻利維亞邊界附近的的喀喀湖畔山丘上，平坦的大石頭壁上，一個</a:t>
                      </a:r>
                      <a:r>
                        <a:rPr lang="es-PE" altLang="zh-TW" sz="1400" b="1" kern="1200" dirty="0">
                          <a:solidFill>
                            <a:schemeClr val="dk1"/>
                          </a:solidFill>
                          <a:effectLst/>
                          <a:latin typeface="+mn-lt"/>
                          <a:ea typeface="+mn-ea"/>
                          <a:cs typeface="+mn-cs"/>
                        </a:rPr>
                        <a:t>T</a:t>
                      </a:r>
                      <a:r>
                        <a:rPr lang="zh-CN" altLang="zh-TW" sz="1400" b="1" kern="1200" dirty="0">
                          <a:solidFill>
                            <a:schemeClr val="dk1"/>
                          </a:solidFill>
                          <a:effectLst/>
                          <a:latin typeface="+mn-lt"/>
                          <a:ea typeface="+mn-ea"/>
                          <a:cs typeface="+mn-cs"/>
                        </a:rPr>
                        <a:t>形的壁龕約</a:t>
                      </a:r>
                      <a:r>
                        <a:rPr lang="es-PE" altLang="zh-TW" sz="1400" b="1" kern="1200" dirty="0">
                          <a:solidFill>
                            <a:schemeClr val="dk1"/>
                          </a:solidFill>
                          <a:effectLst/>
                          <a:latin typeface="+mn-lt"/>
                          <a:ea typeface="+mn-ea"/>
                          <a:cs typeface="+mn-cs"/>
                        </a:rPr>
                        <a:t>6</a:t>
                      </a:r>
                      <a:r>
                        <a:rPr lang="zh-CN" altLang="zh-TW" sz="1400" b="1" kern="1200" dirty="0">
                          <a:solidFill>
                            <a:schemeClr val="dk1"/>
                          </a:solidFill>
                          <a:effectLst/>
                          <a:latin typeface="+mn-lt"/>
                          <a:ea typeface="+mn-ea"/>
                          <a:cs typeface="+mn-cs"/>
                        </a:rPr>
                        <a:t>英尺</a:t>
                      </a:r>
                      <a:r>
                        <a:rPr lang="es-PE" altLang="zh-TW" sz="1400" b="1" kern="1200" dirty="0">
                          <a:solidFill>
                            <a:schemeClr val="dk1"/>
                          </a:solidFill>
                          <a:effectLst/>
                          <a:latin typeface="+mn-lt"/>
                          <a:ea typeface="+mn-ea"/>
                          <a:cs typeface="+mn-cs"/>
                        </a:rPr>
                        <a:t>6</a:t>
                      </a:r>
                      <a:r>
                        <a:rPr lang="zh-CN" altLang="zh-TW" sz="1400" b="1" kern="1200" dirty="0">
                          <a:solidFill>
                            <a:schemeClr val="dk1"/>
                          </a:solidFill>
                          <a:effectLst/>
                          <a:latin typeface="+mn-lt"/>
                          <a:ea typeface="+mn-ea"/>
                          <a:cs typeface="+mn-cs"/>
                        </a:rPr>
                        <a:t>英吋寬及高。這個遺址的由來目前來說並無確實的考證，但最可能的解釋是它是一個未完成的一處印加遺址。然後越過祕魯與玻利維亞邊界，前往印加前文明興起於公元</a:t>
                      </a:r>
                      <a:r>
                        <a:rPr lang="es-PE" altLang="zh-TW" sz="1400" b="1" kern="1200" dirty="0">
                          <a:solidFill>
                            <a:schemeClr val="dk1"/>
                          </a:solidFill>
                          <a:effectLst/>
                          <a:latin typeface="+mn-lt"/>
                          <a:ea typeface="+mn-ea"/>
                          <a:cs typeface="+mn-cs"/>
                        </a:rPr>
                        <a:t>600</a:t>
                      </a:r>
                      <a:r>
                        <a:rPr lang="zh-CN" altLang="zh-TW" sz="1400" b="1" kern="1200" dirty="0">
                          <a:solidFill>
                            <a:schemeClr val="dk1"/>
                          </a:solidFill>
                          <a:effectLst/>
                          <a:latin typeface="+mn-lt"/>
                          <a:ea typeface="+mn-ea"/>
                          <a:cs typeface="+mn-cs"/>
                        </a:rPr>
                        <a:t>年，稱為【</a:t>
                      </a:r>
                      <a:r>
                        <a:rPr lang="zh-CN" altLang="zh-TW" sz="1400" b="1" u="sng" kern="1200" dirty="0">
                          <a:solidFill>
                            <a:schemeClr val="dk1"/>
                          </a:solidFill>
                          <a:effectLst/>
                          <a:latin typeface="+mn-lt"/>
                          <a:ea typeface="+mn-ea"/>
                          <a:cs typeface="+mn-cs"/>
                          <a:hlinkClick r:id="rId4"/>
                        </a:rPr>
                        <a:t>蒂瓦納庫</a:t>
                      </a:r>
                      <a:r>
                        <a:rPr lang="zh-CN" altLang="zh-TW" sz="1400" b="1" kern="1200" dirty="0">
                          <a:solidFill>
                            <a:schemeClr val="dk1"/>
                          </a:solidFill>
                          <a:effectLst/>
                          <a:latin typeface="+mn-lt"/>
                          <a:ea typeface="+mn-ea"/>
                          <a:cs typeface="+mn-cs"/>
                        </a:rPr>
                        <a:t>文明遺址</a:t>
                      </a:r>
                      <a:r>
                        <a:rPr lang="es-PE" altLang="zh-TW" sz="1400" b="1" kern="1200" dirty="0">
                          <a:solidFill>
                            <a:schemeClr val="dk1"/>
                          </a:solidFill>
                          <a:effectLst/>
                          <a:latin typeface="+mn-lt"/>
                          <a:ea typeface="+mn-ea"/>
                          <a:cs typeface="+mn-cs"/>
                        </a:rPr>
                        <a:t>Tiwanaku</a:t>
                      </a:r>
                      <a:r>
                        <a:rPr lang="zh-CN" altLang="zh-TW" sz="1400" b="1" kern="1200" dirty="0">
                          <a:solidFill>
                            <a:schemeClr val="dk1"/>
                          </a:solidFill>
                          <a:effectLst/>
                          <a:latin typeface="+mn-lt"/>
                          <a:ea typeface="+mn-ea"/>
                          <a:cs typeface="+mn-cs"/>
                        </a:rPr>
                        <a:t>】，這個神祕遺址被</a:t>
                      </a:r>
                      <a:r>
                        <a:rPr lang="es-PE" altLang="zh-TW" sz="1400" b="1" kern="1200" dirty="0">
                          <a:solidFill>
                            <a:schemeClr val="dk1"/>
                          </a:solidFill>
                          <a:effectLst/>
                          <a:latin typeface="+mn-lt"/>
                          <a:ea typeface="+mn-ea"/>
                          <a:cs typeface="+mn-cs"/>
                        </a:rPr>
                        <a:t>UNESCO</a:t>
                      </a:r>
                      <a:r>
                        <a:rPr lang="zh-CN" altLang="zh-TW" sz="1400" b="1" kern="1200" dirty="0">
                          <a:solidFill>
                            <a:schemeClr val="dk1"/>
                          </a:solidFill>
                          <a:effectLst/>
                          <a:latin typeface="+mn-lt"/>
                          <a:ea typeface="+mn-ea"/>
                          <a:cs typeface="+mn-cs"/>
                        </a:rPr>
                        <a:t>列為世界文化遺產，包含有印加十字架形狀的【阿卡帕納金字塔遺</a:t>
                      </a:r>
                      <a:r>
                        <a:rPr lang="es-PE" altLang="zh-TW" sz="1400" b="1" kern="1200" dirty="0">
                          <a:solidFill>
                            <a:schemeClr val="dk1"/>
                          </a:solidFill>
                          <a:effectLst/>
                          <a:latin typeface="+mn-lt"/>
                          <a:ea typeface="+mn-ea"/>
                          <a:cs typeface="+mn-cs"/>
                        </a:rPr>
                        <a:t>Akapana Pyramid</a:t>
                      </a:r>
                      <a:r>
                        <a:rPr lang="zh-CN" altLang="zh-TW" sz="1400" b="1" kern="1200" dirty="0">
                          <a:solidFill>
                            <a:schemeClr val="dk1"/>
                          </a:solidFill>
                          <a:effectLst/>
                          <a:latin typeface="+mn-lt"/>
                          <a:ea typeface="+mn-ea"/>
                          <a:cs typeface="+mn-cs"/>
                        </a:rPr>
                        <a:t>】、舉行祭祀儀式的【卡拉沙沙亞神殿</a:t>
                      </a:r>
                      <a:r>
                        <a:rPr lang="es-PE" altLang="zh-TW" sz="1400" b="1" kern="1200" dirty="0">
                          <a:solidFill>
                            <a:schemeClr val="dk1"/>
                          </a:solidFill>
                          <a:effectLst/>
                          <a:latin typeface="+mn-lt"/>
                          <a:ea typeface="+mn-ea"/>
                          <a:cs typeface="+mn-cs"/>
                        </a:rPr>
                        <a:t>Templo de Kalasasaya</a:t>
                      </a:r>
                      <a:r>
                        <a:rPr lang="zh-CN" altLang="zh-TW" sz="1400" b="1" kern="1200" dirty="0">
                          <a:solidFill>
                            <a:schemeClr val="dk1"/>
                          </a:solidFill>
                          <a:effectLst/>
                          <a:latin typeface="+mn-lt"/>
                          <a:ea typeface="+mn-ea"/>
                          <a:cs typeface="+mn-cs"/>
                        </a:rPr>
                        <a:t>】及精細切割打造的【太陽門</a:t>
                      </a:r>
                      <a:r>
                        <a:rPr lang="es-PE" altLang="zh-TW" sz="1400" b="1" kern="1200" dirty="0">
                          <a:solidFill>
                            <a:schemeClr val="dk1"/>
                          </a:solidFill>
                          <a:effectLst/>
                          <a:latin typeface="+mn-lt"/>
                          <a:ea typeface="+mn-ea"/>
                          <a:cs typeface="+mn-cs"/>
                        </a:rPr>
                        <a:t>GATE OF THE SUN</a:t>
                      </a:r>
                      <a:r>
                        <a:rPr lang="zh-CN" altLang="zh-TW" sz="1400" b="1" kern="1200" dirty="0">
                          <a:solidFill>
                            <a:schemeClr val="dk1"/>
                          </a:solidFill>
                          <a:effectLst/>
                          <a:latin typeface="+mn-lt"/>
                          <a:ea typeface="+mn-ea"/>
                          <a:cs typeface="+mn-cs"/>
                        </a:rPr>
                        <a:t>】 及以人獻祭的【半埋地下神廟</a:t>
                      </a:r>
                      <a:r>
                        <a:rPr lang="es-PE" altLang="zh-TW" sz="1400" b="1" kern="1200" dirty="0">
                          <a:solidFill>
                            <a:schemeClr val="dk1"/>
                          </a:solidFill>
                          <a:effectLst/>
                          <a:latin typeface="+mn-lt"/>
                          <a:ea typeface="+mn-ea"/>
                          <a:cs typeface="+mn-cs"/>
                        </a:rPr>
                        <a:t>Templete Semi subterraneo</a:t>
                      </a:r>
                      <a:r>
                        <a:rPr lang="zh-CN" altLang="zh-TW" sz="1400" b="1" kern="1200" dirty="0">
                          <a:solidFill>
                            <a:schemeClr val="dk1"/>
                          </a:solidFill>
                          <a:effectLst/>
                          <a:latin typeface="+mn-lt"/>
                          <a:ea typeface="+mn-ea"/>
                          <a:cs typeface="+mn-cs"/>
                        </a:rPr>
                        <a:t>】等等，這裡也是安地斯山高原中最重要的古印第安文化遺址。續程前往玻利維亞首都拉巴斯</a:t>
                      </a:r>
                      <a:r>
                        <a:rPr lang="zh-CN" altLang="zh-TW" sz="1800" b="1" kern="1200" dirty="0">
                          <a:solidFill>
                            <a:schemeClr val="dk1"/>
                          </a:solidFill>
                          <a:effectLst/>
                          <a:latin typeface="+mn-lt"/>
                          <a:ea typeface="+mn-ea"/>
                          <a:cs typeface="+mn-cs"/>
                        </a:rPr>
                        <a:t>。</a:t>
                      </a:r>
                      <a:endParaRPr lang="en-US" altLang="zh-CN" sz="1800" b="1" kern="1200" dirty="0">
                        <a:solidFill>
                          <a:schemeClr val="dk1"/>
                        </a:solidFill>
                        <a:effectLst/>
                        <a:latin typeface="+mn-lt"/>
                        <a:ea typeface="+mn-ea"/>
                        <a:cs typeface="+mn-cs"/>
                      </a:endParaRPr>
                    </a:p>
                    <a:p>
                      <a:pPr algn="just"/>
                      <a:r>
                        <a:rPr lang="zh-Hant" altLang="en-US" sz="1800" b="1" kern="1200" dirty="0">
                          <a:solidFill>
                            <a:schemeClr val="accent6">
                              <a:lumMod val="75000"/>
                            </a:schemeClr>
                          </a:solidFill>
                          <a:effectLst/>
                          <a:latin typeface="+mn-lt"/>
                          <a:ea typeface="+mn-ea"/>
                          <a:cs typeface="+mn-cs"/>
                        </a:rPr>
                        <a:t>特別提醒：今晚可準備</a:t>
                      </a:r>
                      <a:r>
                        <a:rPr lang="en-US" altLang="zh-Hant" sz="1800" b="1" kern="1200" dirty="0">
                          <a:solidFill>
                            <a:schemeClr val="accent6">
                              <a:lumMod val="75000"/>
                            </a:schemeClr>
                          </a:solidFill>
                          <a:effectLst/>
                          <a:latin typeface="+mn-lt"/>
                          <a:ea typeface="+mn-ea"/>
                          <a:cs typeface="+mn-cs"/>
                        </a:rPr>
                        <a:t>2</a:t>
                      </a:r>
                      <a:r>
                        <a:rPr lang="zh-Hant" altLang="en-US" sz="1800" b="1" kern="1200" dirty="0">
                          <a:solidFill>
                            <a:schemeClr val="accent6">
                              <a:lumMod val="75000"/>
                            </a:schemeClr>
                          </a:solidFill>
                          <a:effectLst/>
                          <a:latin typeface="+mn-lt"/>
                          <a:ea typeface="+mn-ea"/>
                          <a:cs typeface="+mn-cs"/>
                        </a:rPr>
                        <a:t>晚換洗用具小包</a:t>
                      </a:r>
                      <a:r>
                        <a:rPr lang="en-US" altLang="zh-Hant" sz="1800" b="1" kern="1200" dirty="0">
                          <a:solidFill>
                            <a:schemeClr val="accent6">
                              <a:lumMod val="75000"/>
                            </a:schemeClr>
                          </a:solidFill>
                          <a:effectLst/>
                          <a:latin typeface="+mn-lt"/>
                          <a:ea typeface="+mn-ea"/>
                          <a:cs typeface="+mn-cs"/>
                        </a:rPr>
                        <a:t>,</a:t>
                      </a:r>
                      <a:r>
                        <a:rPr lang="zh-Hant" altLang="en-US" sz="1800" b="1" kern="1200" dirty="0">
                          <a:solidFill>
                            <a:schemeClr val="accent6">
                              <a:lumMod val="75000"/>
                            </a:schemeClr>
                          </a:solidFill>
                          <a:effectLst/>
                          <a:latin typeface="+mn-lt"/>
                          <a:ea typeface="+mn-ea"/>
                          <a:cs typeface="+mn-cs"/>
                        </a:rPr>
                        <a:t>大行李存放於拉巴斯酒店</a:t>
                      </a:r>
                      <a:r>
                        <a:rPr lang="en-US" altLang="zh-Hant" sz="1800" b="1" kern="1200" dirty="0">
                          <a:solidFill>
                            <a:schemeClr val="accent6">
                              <a:lumMod val="75000"/>
                            </a:schemeClr>
                          </a:solidFill>
                          <a:effectLst/>
                          <a:latin typeface="+mn-lt"/>
                          <a:ea typeface="+mn-ea"/>
                          <a:cs typeface="+mn-cs"/>
                        </a:rPr>
                        <a:t>,</a:t>
                      </a:r>
                      <a:r>
                        <a:rPr lang="zh-Hant" altLang="en-US" sz="1800" b="1" kern="1200" dirty="0">
                          <a:solidFill>
                            <a:schemeClr val="accent6">
                              <a:lumMod val="75000"/>
                            </a:schemeClr>
                          </a:solidFill>
                          <a:effectLst/>
                          <a:latin typeface="+mn-lt"/>
                          <a:ea typeface="+mn-ea"/>
                          <a:cs typeface="+mn-cs"/>
                        </a:rPr>
                        <a:t>一 </a:t>
                      </a:r>
                      <a:r>
                        <a:rPr lang="en-US" altLang="zh-Hant" sz="1800" b="1" kern="1200" dirty="0">
                          <a:solidFill>
                            <a:schemeClr val="accent6">
                              <a:lumMod val="75000"/>
                            </a:schemeClr>
                          </a:solidFill>
                          <a:effectLst/>
                          <a:latin typeface="+mn-lt"/>
                          <a:ea typeface="+mn-ea"/>
                          <a:cs typeface="+mn-cs"/>
                        </a:rPr>
                        <a:t>.</a:t>
                      </a:r>
                      <a:r>
                        <a:rPr lang="zh-Hant" altLang="en-US" sz="1800" b="1" kern="1200" dirty="0">
                          <a:solidFill>
                            <a:schemeClr val="accent6">
                              <a:lumMod val="75000"/>
                            </a:schemeClr>
                          </a:solidFill>
                          <a:effectLst/>
                          <a:latin typeface="+mn-lt"/>
                          <a:ea typeface="+mn-ea"/>
                          <a:cs typeface="+mn-cs"/>
                        </a:rPr>
                        <a:t>是回程會再度入住二</a:t>
                      </a:r>
                      <a:r>
                        <a:rPr lang="en-US" altLang="zh-Hant" sz="1800" b="1" kern="1200" dirty="0">
                          <a:solidFill>
                            <a:schemeClr val="accent6">
                              <a:lumMod val="75000"/>
                            </a:schemeClr>
                          </a:solidFill>
                          <a:effectLst/>
                          <a:latin typeface="+mn-lt"/>
                          <a:ea typeface="+mn-ea"/>
                          <a:cs typeface="+mn-cs"/>
                        </a:rPr>
                        <a:t>.</a:t>
                      </a:r>
                      <a:r>
                        <a:rPr lang="zh-Hant" altLang="en-US" sz="1800" b="1" kern="1200" dirty="0">
                          <a:solidFill>
                            <a:schemeClr val="accent6">
                              <a:lumMod val="75000"/>
                            </a:schemeClr>
                          </a:solidFill>
                          <a:effectLst/>
                          <a:latin typeface="+mn-lt"/>
                          <a:ea typeface="+mn-ea"/>
                          <a:cs typeface="+mn-cs"/>
                        </a:rPr>
                        <a:t>是前往玻利維亞搭乘四輪傳動車帶著大行李較不方便</a:t>
                      </a:r>
                      <a:r>
                        <a:rPr lang="en-US" altLang="zh-Hant" sz="1800" b="1" kern="1200" dirty="0">
                          <a:solidFill>
                            <a:schemeClr val="accent6">
                              <a:lumMod val="75000"/>
                            </a:schemeClr>
                          </a:solidFill>
                          <a:effectLst/>
                          <a:latin typeface="+mn-lt"/>
                          <a:ea typeface="+mn-ea"/>
                          <a:cs typeface="+mn-cs"/>
                        </a:rPr>
                        <a:t>,</a:t>
                      </a:r>
                      <a:r>
                        <a:rPr lang="zh-Hant" altLang="en-US" sz="1800" b="1" kern="1200" dirty="0">
                          <a:solidFill>
                            <a:schemeClr val="accent6">
                              <a:lumMod val="75000"/>
                            </a:schemeClr>
                          </a:solidFill>
                          <a:effectLst/>
                          <a:latin typeface="+mn-lt"/>
                          <a:ea typeface="+mn-ea"/>
                          <a:cs typeface="+mn-cs"/>
                        </a:rPr>
                        <a:t>建議帶著輕便行李前往</a:t>
                      </a:r>
                      <a:r>
                        <a:rPr lang="en-US" altLang="zh-Hant" sz="1800" b="1" kern="1200" dirty="0">
                          <a:solidFill>
                            <a:schemeClr val="accent6">
                              <a:lumMod val="75000"/>
                            </a:schemeClr>
                          </a:solidFill>
                          <a:effectLst/>
                          <a:latin typeface="+mn-lt"/>
                          <a:ea typeface="+mn-ea"/>
                          <a:cs typeface="+mn-cs"/>
                        </a:rPr>
                        <a:t>.</a:t>
                      </a:r>
                      <a:endParaRPr lang="en-US" altLang="zh-CN" sz="1800" b="1" kern="1200" dirty="0">
                        <a:solidFill>
                          <a:schemeClr val="accent6">
                            <a:lumMod val="75000"/>
                          </a:schemeClr>
                        </a:solidFill>
                        <a:effectLst/>
                        <a:latin typeface="+mn-lt"/>
                        <a:ea typeface="+mn-ea"/>
                        <a:cs typeface="+mn-cs"/>
                      </a:endParaRPr>
                    </a:p>
                  </a:txBody>
                  <a:tcPr/>
                </a:tc>
                <a:tc>
                  <a:txBody>
                    <a:bodyPr/>
                    <a:lstStyle/>
                    <a:p>
                      <a:pPr algn="ctr"/>
                      <a:r>
                        <a:rPr lang="zh-CN" altLang="zh-TW" sz="1800" b="1" kern="1200" dirty="0">
                          <a:solidFill>
                            <a:schemeClr val="dk1"/>
                          </a:solidFill>
                          <a:effectLst/>
                          <a:latin typeface="+mn-lt"/>
                          <a:ea typeface="+mn-ea"/>
                          <a:cs typeface="+mn-cs"/>
                        </a:rPr>
                        <a:t>酒店早餐</a:t>
                      </a:r>
                      <a:endParaRPr lang="en-US" altLang="zh-CN"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 </a:t>
                      </a:r>
                      <a:endParaRPr lang="en-US" altLang="zh-CN"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 </a:t>
                      </a:r>
                      <a:r>
                        <a:rPr lang="es-PE" altLang="zh-CN" sz="1800" b="1" kern="1200" dirty="0">
                          <a:solidFill>
                            <a:schemeClr val="accent2">
                              <a:lumMod val="50000"/>
                            </a:schemeClr>
                          </a:solidFill>
                          <a:effectLst/>
                          <a:latin typeface="+mn-lt"/>
                          <a:ea typeface="+mn-ea"/>
                          <a:cs typeface="+mn-cs"/>
                        </a:rPr>
                        <a:t>tiwanaku</a:t>
                      </a:r>
                      <a:r>
                        <a:rPr lang="zh-CN" altLang="zh-TW" sz="1800" b="1" kern="1200" dirty="0">
                          <a:solidFill>
                            <a:schemeClr val="dk1"/>
                          </a:solidFill>
                          <a:effectLst/>
                          <a:latin typeface="+mn-lt"/>
                          <a:ea typeface="+mn-ea"/>
                          <a:cs typeface="+mn-cs"/>
                        </a:rPr>
                        <a:t>午餐</a:t>
                      </a:r>
                      <a:endParaRPr lang="zh-TW" altLang="zh-TW" sz="1800" b="1" kern="1200" dirty="0">
                        <a:solidFill>
                          <a:schemeClr val="dk1"/>
                        </a:solidFill>
                        <a:effectLst/>
                        <a:latin typeface="+mn-lt"/>
                        <a:ea typeface="+mn-ea"/>
                        <a:cs typeface="+mn-cs"/>
                      </a:endParaRPr>
                    </a:p>
                    <a:p>
                      <a:pPr algn="ctr"/>
                      <a:endParaRPr lang="zh-TW" altLang="zh-TW"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酒店晚餐</a:t>
                      </a:r>
                      <a:endParaRPr lang="zh-TW" altLang="zh-TW" sz="1800" b="1" kern="1200" dirty="0">
                        <a:solidFill>
                          <a:schemeClr val="dk1"/>
                        </a:solidFill>
                        <a:effectLst/>
                        <a:latin typeface="+mn-lt"/>
                        <a:ea typeface="+mn-ea"/>
                        <a:cs typeface="+mn-cs"/>
                      </a:endParaRPr>
                    </a:p>
                    <a:p>
                      <a:pPr algn="ctr"/>
                      <a:endParaRPr lang="zh-TW" altLang="en-US" b="1" dirty="0"/>
                    </a:p>
                  </a:txBody>
                  <a:tcPr/>
                </a:tc>
                <a:tc>
                  <a:txBody>
                    <a:bodyPr/>
                    <a:lstStyle/>
                    <a:p>
                      <a:pPr algn="ctr"/>
                      <a:endParaRPr lang="en-US" altLang="zh-TW" b="1" dirty="0"/>
                    </a:p>
                    <a:p>
                      <a:pPr algn="ctr"/>
                      <a:r>
                        <a:rPr lang="zh-CN" altLang="zh-TW" sz="1800" b="1" kern="1200" dirty="0">
                          <a:solidFill>
                            <a:schemeClr val="dk1"/>
                          </a:solidFill>
                          <a:effectLst/>
                          <a:latin typeface="+mn-lt"/>
                          <a:ea typeface="+mn-ea"/>
                          <a:cs typeface="+mn-cs"/>
                        </a:rPr>
                        <a:t>拉巴斯</a:t>
                      </a:r>
                      <a:endParaRPr lang="en-US" altLang="zh-CN" sz="1800" b="1" kern="1200" dirty="0">
                        <a:solidFill>
                          <a:schemeClr val="dk1"/>
                        </a:solidFill>
                        <a:effectLst/>
                        <a:latin typeface="+mn-lt"/>
                        <a:ea typeface="+mn-ea"/>
                        <a:cs typeface="+mn-cs"/>
                      </a:endParaRPr>
                    </a:p>
                    <a:p>
                      <a:pPr algn="ctr"/>
                      <a:r>
                        <a:rPr lang="fr-FR" altLang="zh-TW" b="1" dirty="0"/>
                        <a:t>suites </a:t>
                      </a:r>
                      <a:r>
                        <a:rPr lang="fr-FR" altLang="zh-TW" b="1" dirty="0" err="1"/>
                        <a:t>camino</a:t>
                      </a:r>
                      <a:r>
                        <a:rPr lang="fr-FR" altLang="zh-TW" b="1" dirty="0"/>
                        <a:t> real la </a:t>
                      </a:r>
                      <a:r>
                        <a:rPr lang="fr-FR" altLang="zh-TW" b="1" dirty="0" err="1"/>
                        <a:t>paz</a:t>
                      </a:r>
                      <a:r>
                        <a:rPr lang="fr-FR" altLang="zh-TW" b="1" dirty="0"/>
                        <a:t> </a:t>
                      </a:r>
                      <a:endParaRPr lang="en-US" altLang="zh-TW" b="1" dirty="0"/>
                    </a:p>
                    <a:p>
                      <a:pPr algn="ctr"/>
                      <a:endParaRPr lang="en-US" altLang="zh-TW" b="1" dirty="0"/>
                    </a:p>
                    <a:p>
                      <a:pPr algn="ctr"/>
                      <a:endParaRPr lang="zh-TW" altLang="en-US" b="1" dirty="0"/>
                    </a:p>
                  </a:txBody>
                  <a:tcPr/>
                </a:tc>
                <a:extLst>
                  <a:ext uri="{0D108BD9-81ED-4DB2-BD59-A6C34878D82A}">
                    <a16:rowId xmlns:a16="http://schemas.microsoft.com/office/drawing/2014/main" xmlns="" val="1890755973"/>
                  </a:ext>
                </a:extLst>
              </a:tr>
            </a:tbl>
          </a:graphicData>
        </a:graphic>
      </p:graphicFrame>
    </p:spTree>
    <p:extLst>
      <p:ext uri="{BB962C8B-B14F-4D97-AF65-F5344CB8AC3E}">
        <p14:creationId xmlns:p14="http://schemas.microsoft.com/office/powerpoint/2010/main" val="77817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28987E47-106F-AE4A-9678-123D6B1C50BC}"/>
              </a:ext>
            </a:extLst>
          </p:cNvPr>
          <p:cNvGraphicFramePr>
            <a:graphicFrameLocks noGrp="1"/>
          </p:cNvGraphicFramePr>
          <p:nvPr>
            <p:extLst>
              <p:ext uri="{D42A27DB-BD31-4B8C-83A1-F6EECF244321}">
                <p14:modId xmlns:p14="http://schemas.microsoft.com/office/powerpoint/2010/main" val="936004605"/>
              </p:ext>
            </p:extLst>
          </p:nvPr>
        </p:nvGraphicFramePr>
        <p:xfrm>
          <a:off x="117748" y="188641"/>
          <a:ext cx="11952000" cy="6552727"/>
        </p:xfrm>
        <a:graphic>
          <a:graphicData uri="http://schemas.openxmlformats.org/drawingml/2006/table">
            <a:tbl>
              <a:tblPr firstRow="1" bandRow="1">
                <a:tableStyleId>{5C22544A-7EE6-4342-B048-85BDC9FD1C3A}</a:tableStyleId>
              </a:tblPr>
              <a:tblGrid>
                <a:gridCol w="2480603">
                  <a:extLst>
                    <a:ext uri="{9D8B030D-6E8A-4147-A177-3AD203B41FA5}">
                      <a16:colId xmlns:a16="http://schemas.microsoft.com/office/drawing/2014/main" xmlns="" val="4207459854"/>
                    </a:ext>
                  </a:extLst>
                </a:gridCol>
                <a:gridCol w="6464600">
                  <a:extLst>
                    <a:ext uri="{9D8B030D-6E8A-4147-A177-3AD203B41FA5}">
                      <a16:colId xmlns:a16="http://schemas.microsoft.com/office/drawing/2014/main" xmlns="" val="1774592337"/>
                    </a:ext>
                  </a:extLst>
                </a:gridCol>
                <a:gridCol w="1330598">
                  <a:extLst>
                    <a:ext uri="{9D8B030D-6E8A-4147-A177-3AD203B41FA5}">
                      <a16:colId xmlns:a16="http://schemas.microsoft.com/office/drawing/2014/main" xmlns="" val="1939051188"/>
                    </a:ext>
                  </a:extLst>
                </a:gridCol>
                <a:gridCol w="1676199">
                  <a:extLst>
                    <a:ext uri="{9D8B030D-6E8A-4147-A177-3AD203B41FA5}">
                      <a16:colId xmlns:a16="http://schemas.microsoft.com/office/drawing/2014/main" xmlns="" val="240750125"/>
                    </a:ext>
                  </a:extLst>
                </a:gridCol>
              </a:tblGrid>
              <a:tr h="369598">
                <a:tc>
                  <a:txBody>
                    <a:bodyPr/>
                    <a:lstStyle/>
                    <a:p>
                      <a:pPr algn="ctr"/>
                      <a:r>
                        <a:rPr lang="zh-Hant" altLang="en-US" b="1" dirty="0"/>
                        <a:t>日期</a:t>
                      </a:r>
                      <a:endParaRPr lang="zh-TW" altLang="en-US" b="1" dirty="0"/>
                    </a:p>
                  </a:txBody>
                  <a:tcPr/>
                </a:tc>
                <a:tc>
                  <a:txBody>
                    <a:bodyPr/>
                    <a:lstStyle/>
                    <a:p>
                      <a:pPr algn="ctr"/>
                      <a:r>
                        <a:rPr lang="zh-Hant" altLang="en-US" b="1" dirty="0"/>
                        <a:t>行程內容</a:t>
                      </a:r>
                      <a:endParaRPr lang="zh-TW" altLang="en-US" b="1" dirty="0"/>
                    </a:p>
                  </a:txBody>
                  <a:tcPr/>
                </a:tc>
                <a:tc>
                  <a:txBody>
                    <a:bodyPr/>
                    <a:lstStyle/>
                    <a:p>
                      <a:pPr algn="ctr"/>
                      <a:r>
                        <a:rPr lang="zh-Hant" altLang="en-US" b="1" dirty="0"/>
                        <a:t>餐食餐廳</a:t>
                      </a:r>
                      <a:endParaRPr lang="zh-TW" altLang="en-US" b="1" dirty="0"/>
                    </a:p>
                  </a:txBody>
                  <a:tcPr/>
                </a:tc>
                <a:tc>
                  <a:txBody>
                    <a:bodyPr/>
                    <a:lstStyle/>
                    <a:p>
                      <a:pPr algn="ctr"/>
                      <a:r>
                        <a:rPr lang="zh-Hant" altLang="en-US" b="1" dirty="0"/>
                        <a:t>住宿酒店</a:t>
                      </a:r>
                      <a:endParaRPr lang="zh-TW" altLang="en-US" b="1" dirty="0"/>
                    </a:p>
                  </a:txBody>
                  <a:tcPr/>
                </a:tc>
                <a:extLst>
                  <a:ext uri="{0D108BD9-81ED-4DB2-BD59-A6C34878D82A}">
                    <a16:rowId xmlns:a16="http://schemas.microsoft.com/office/drawing/2014/main" xmlns="" val="4088465297"/>
                  </a:ext>
                </a:extLst>
              </a:tr>
              <a:tr h="2243255">
                <a:tc>
                  <a:txBody>
                    <a:bodyPr/>
                    <a:lstStyle/>
                    <a:p>
                      <a:pPr algn="ctr"/>
                      <a:r>
                        <a:rPr lang="es-PE" altLang="zh-TW" sz="1800" b="1" dirty="0"/>
                        <a:t>11.02</a:t>
                      </a:r>
                      <a:endParaRPr lang="en-US" altLang="zh-TW" sz="1800" b="1" dirty="0"/>
                    </a:p>
                    <a:p>
                      <a:pPr algn="ctr"/>
                      <a:r>
                        <a:rPr lang="zh-Hant" altLang="en-US" sz="1800" b="1" dirty="0"/>
                        <a:t>傳說中的天空之鏡</a:t>
                      </a:r>
                      <a:endParaRPr lang="es-PE" altLang="zh-TW" sz="1800" b="1" dirty="0"/>
                    </a:p>
                  </a:txBody>
                  <a:tcPr/>
                </a:tc>
                <a:tc>
                  <a:txBody>
                    <a:bodyPr/>
                    <a:lstStyle/>
                    <a:p>
                      <a:pPr algn="l">
                        <a:lnSpc>
                          <a:spcPts val="1700"/>
                        </a:lnSpc>
                        <a:spcAft>
                          <a:spcPts val="0"/>
                        </a:spcAft>
                      </a:pPr>
                      <a:r>
                        <a:rPr lang="zh-TW" sz="1400" b="1" dirty="0">
                          <a:solidFill>
                            <a:schemeClr val="accent2">
                              <a:lumMod val="75000"/>
                            </a:schemeClr>
                          </a:solidFill>
                          <a:effectLst/>
                          <a:latin typeface="Times New Roman" panose="02020603050405020304" pitchFamily="18" charset="0"/>
                          <a:ea typeface="PingFang TC" panose="020B0400000000000000" pitchFamily="34" charset="-120"/>
                        </a:rPr>
                        <a:t>拉巴斯</a:t>
                      </a:r>
                      <a:r>
                        <a:rPr lang="en-US" sz="1400" b="1" dirty="0">
                          <a:solidFill>
                            <a:schemeClr val="accent2">
                              <a:lumMod val="75000"/>
                            </a:schemeClr>
                          </a:solidFill>
                          <a:effectLst/>
                          <a:latin typeface="Times New Roman" panose="02020603050405020304" pitchFamily="18" charset="0"/>
                          <a:ea typeface="PingFang TC" panose="020B0400000000000000" pitchFamily="34" charset="-120"/>
                        </a:rPr>
                        <a:t>LA Paz</a:t>
                      </a:r>
                      <a:r>
                        <a:rPr lang="zh-TW" sz="1400" b="1" dirty="0">
                          <a:solidFill>
                            <a:schemeClr val="accent2">
                              <a:lumMod val="75000"/>
                            </a:schemeClr>
                          </a:solidFill>
                          <a:effectLst/>
                          <a:latin typeface="Times New Roman" panose="02020603050405020304" pitchFamily="18" charset="0"/>
                          <a:ea typeface="PingFang TC" panose="020B0400000000000000" pitchFamily="34" charset="-120"/>
                        </a:rPr>
                        <a:t>－</a:t>
                      </a:r>
                      <a:r>
                        <a:rPr lang="zh-TW" sz="1400" b="1" dirty="0">
                          <a:solidFill>
                            <a:schemeClr val="accent2">
                              <a:lumMod val="75000"/>
                            </a:schemeClr>
                          </a:solidFill>
                          <a:effectLst/>
                          <a:latin typeface="Times New Roman" panose="02020603050405020304" pitchFamily="18" charset="0"/>
                          <a:ea typeface="PingFang TC" panose="020B0400000000000000" pitchFamily="34" charset="-120"/>
                          <a:cs typeface="MS Mincho" panose="02020609040205080304" pitchFamily="49" charset="-128"/>
                        </a:rPr>
                        <a:t>烏</a:t>
                      </a:r>
                      <a:r>
                        <a:rPr lang="zh-TW" sz="1400" b="1" dirty="0">
                          <a:solidFill>
                            <a:schemeClr val="accent2">
                              <a:lumMod val="75000"/>
                            </a:schemeClr>
                          </a:solidFill>
                          <a:effectLst/>
                          <a:latin typeface="Times New Roman" panose="02020603050405020304" pitchFamily="18" charset="0"/>
                          <a:ea typeface="PingFang TC" panose="020B0400000000000000" pitchFamily="34" charset="-120"/>
                        </a:rPr>
                        <a:t>尤尼</a:t>
                      </a:r>
                      <a:r>
                        <a:rPr lang="en-US" sz="1400" b="1" dirty="0">
                          <a:solidFill>
                            <a:schemeClr val="accent2">
                              <a:lumMod val="75000"/>
                            </a:schemeClr>
                          </a:solidFill>
                          <a:effectLst/>
                          <a:latin typeface="Times New Roman" panose="02020603050405020304" pitchFamily="18" charset="0"/>
                          <a:ea typeface="PingFang TC" panose="020B0400000000000000" pitchFamily="34" charset="-120"/>
                        </a:rPr>
                        <a:t>Uyuni </a:t>
                      </a:r>
                      <a:r>
                        <a:rPr lang="en-US" sz="1400" b="1" dirty="0">
                          <a:solidFill>
                            <a:srgbClr val="FF0000"/>
                          </a:solidFill>
                          <a:effectLst/>
                          <a:latin typeface="Times New Roman" panose="02020603050405020304" pitchFamily="18" charset="0"/>
                          <a:ea typeface="PingFang TC" panose="020B0400000000000000" pitchFamily="34" charset="-120"/>
                        </a:rPr>
                        <a:t>(</a:t>
                      </a:r>
                      <a:r>
                        <a:rPr lang="zh-TW" sz="1400" b="1" dirty="0">
                          <a:solidFill>
                            <a:srgbClr val="FF0000"/>
                          </a:solidFill>
                          <a:effectLst/>
                          <a:latin typeface="Times New Roman" panose="02020603050405020304" pitchFamily="18" charset="0"/>
                          <a:ea typeface="PingFang TC" panose="020B0400000000000000" pitchFamily="34" charset="-120"/>
                        </a:rPr>
                        <a:t>今日航班</a:t>
                      </a:r>
                      <a:r>
                        <a:rPr lang="en-US" sz="1400" b="1" dirty="0">
                          <a:solidFill>
                            <a:srgbClr val="FF0000"/>
                          </a:solidFill>
                          <a:effectLst/>
                          <a:latin typeface="Times New Roman" panose="02020603050405020304" pitchFamily="18" charset="0"/>
                          <a:ea typeface="PingFang TC" panose="020B0400000000000000" pitchFamily="34" charset="-120"/>
                        </a:rPr>
                        <a:t>: OB 302 0840/0940 )</a:t>
                      </a:r>
                      <a:endParaRPr lang="zh-TW" sz="1400" dirty="0">
                        <a:solidFill>
                          <a:srgbClr val="FF0000"/>
                        </a:solidFill>
                        <a:effectLst/>
                        <a:latin typeface="Times New Roman" panose="02020603050405020304" pitchFamily="18" charset="0"/>
                        <a:ea typeface="微軟正黑體" panose="020B0604030504040204" pitchFamily="34" charset="-120"/>
                      </a:endParaRPr>
                    </a:p>
                    <a:p>
                      <a:pPr algn="l">
                        <a:lnSpc>
                          <a:spcPts val="1300"/>
                        </a:lnSpc>
                        <a:spcAft>
                          <a:spcPts val="0"/>
                        </a:spcAft>
                      </a:pPr>
                      <a:r>
                        <a:rPr lang="en-US" sz="1400" b="1" dirty="0">
                          <a:solidFill>
                            <a:srgbClr val="0070C0"/>
                          </a:solidFill>
                          <a:effectLst/>
                          <a:latin typeface="PingFang TC" panose="020B0400000000000000" pitchFamily="34" charset="-120"/>
                          <a:ea typeface="微軟正黑體" panose="020B0604030504040204" pitchFamily="34" charset="-120"/>
                        </a:rPr>
                        <a:t>AM: Transfer out ,Flight to UYU. PM: Uyuni salt flat safari tour by 4</a:t>
                      </a:r>
                      <a:r>
                        <a:rPr lang="zh-TW" sz="1400" b="1" dirty="0">
                          <a:solidFill>
                            <a:srgbClr val="0070C0"/>
                          </a:solidFill>
                          <a:effectLst/>
                          <a:latin typeface="Times New Roman" panose="02020603050405020304" pitchFamily="18" charset="0"/>
                          <a:ea typeface="PingFang TC" panose="020B0400000000000000" pitchFamily="34" charset="-120"/>
                        </a:rPr>
                        <a:t>ｘ</a:t>
                      </a:r>
                      <a:r>
                        <a:rPr lang="en-US" sz="1400" b="1" dirty="0">
                          <a:solidFill>
                            <a:srgbClr val="0070C0"/>
                          </a:solidFill>
                          <a:effectLst/>
                          <a:latin typeface="Times New Roman" panose="02020603050405020304" pitchFamily="18" charset="0"/>
                          <a:ea typeface="PingFang TC" panose="020B0400000000000000" pitchFamily="34" charset="-120"/>
                        </a:rPr>
                        <a:t>4</a:t>
                      </a:r>
                      <a:endParaRPr lang="zh-TW" sz="1400" dirty="0">
                        <a:effectLst/>
                        <a:latin typeface="Times New Roman" panose="02020603050405020304" pitchFamily="18" charset="0"/>
                        <a:ea typeface="微軟正黑體" panose="020B0604030504040204" pitchFamily="34" charset="-120"/>
                      </a:endParaRPr>
                    </a:p>
                    <a:p>
                      <a:pPr algn="l">
                        <a:lnSpc>
                          <a:spcPts val="1300"/>
                        </a:lnSpc>
                        <a:spcAft>
                          <a:spcPts val="0"/>
                        </a:spcAft>
                      </a:pPr>
                      <a:r>
                        <a:rPr lang="en-US" sz="1100" b="1" dirty="0">
                          <a:solidFill>
                            <a:srgbClr val="0070C0"/>
                          </a:solidFill>
                          <a:effectLst/>
                          <a:latin typeface="PingFang TC" panose="020B0400000000000000" pitchFamily="34" charset="-120"/>
                          <a:ea typeface="微軟正黑體" panose="020B0604030504040204" pitchFamily="34" charset="-120"/>
                        </a:rPr>
                        <a:t> </a:t>
                      </a:r>
                      <a:endParaRPr lang="zh-TW" sz="1200" dirty="0">
                        <a:effectLst/>
                        <a:latin typeface="Times New Roman" panose="02020603050405020304" pitchFamily="18" charset="0"/>
                        <a:ea typeface="微軟正黑體" panose="020B0604030504040204" pitchFamily="34" charset="-120"/>
                      </a:endParaRPr>
                    </a:p>
                    <a:p>
                      <a:pPr algn="just">
                        <a:lnSpc>
                          <a:spcPct val="100000"/>
                        </a:lnSpc>
                        <a:spcAft>
                          <a:spcPts val="0"/>
                        </a:spcAft>
                      </a:pPr>
                      <a:r>
                        <a:rPr lang="zh-TW" sz="1400" b="1" dirty="0">
                          <a:effectLst/>
                          <a:latin typeface="+mj-ea"/>
                          <a:ea typeface="+mj-ea"/>
                        </a:rPr>
                        <a:t>今日上午搭</a:t>
                      </a:r>
                      <a:r>
                        <a:rPr lang="zh-TW" sz="1400" b="1" dirty="0">
                          <a:effectLst/>
                          <a:latin typeface="+mj-ea"/>
                          <a:ea typeface="+mj-ea"/>
                          <a:cs typeface="MS Mincho" panose="02020609040205080304" pitchFamily="49" charset="-128"/>
                        </a:rPr>
                        <a:t>機</a:t>
                      </a:r>
                      <a:r>
                        <a:rPr lang="zh-TW" sz="1400" b="1" dirty="0">
                          <a:effectLst/>
                          <a:latin typeface="+mj-ea"/>
                          <a:ea typeface="+mj-ea"/>
                        </a:rPr>
                        <a:t>前往玻利</a:t>
                      </a:r>
                      <a:r>
                        <a:rPr lang="zh-TW" sz="1400" b="1" dirty="0">
                          <a:effectLst/>
                          <a:latin typeface="+mj-ea"/>
                          <a:ea typeface="+mj-ea"/>
                          <a:cs typeface="MS Mincho" panose="02020609040205080304" pitchFamily="49" charset="-128"/>
                        </a:rPr>
                        <a:t>維亞</a:t>
                      </a:r>
                      <a:r>
                        <a:rPr lang="zh-TW" sz="1400" b="1" dirty="0">
                          <a:effectLst/>
                          <a:latin typeface="+mj-ea"/>
                          <a:ea typeface="+mj-ea"/>
                        </a:rPr>
                        <a:t>首都</a:t>
                      </a:r>
                      <a:r>
                        <a:rPr lang="en-US" sz="1400" b="1" dirty="0">
                          <a:effectLst/>
                          <a:latin typeface="+mj-ea"/>
                          <a:ea typeface="+mj-ea"/>
                        </a:rPr>
                        <a:t>-</a:t>
                      </a:r>
                      <a:r>
                        <a:rPr lang="zh-TW" sz="1400" b="1" dirty="0">
                          <a:effectLst/>
                          <a:latin typeface="+mj-ea"/>
                          <a:ea typeface="+mj-ea"/>
                        </a:rPr>
                        <a:t>拉巴斯</a:t>
                      </a:r>
                      <a:r>
                        <a:rPr lang="zh-TW" sz="1400" b="1" dirty="0">
                          <a:effectLst/>
                          <a:latin typeface="+mj-ea"/>
                          <a:ea typeface="+mj-ea"/>
                          <a:cs typeface="MS Mincho" panose="02020609040205080304" pitchFamily="49" charset="-128"/>
                        </a:rPr>
                        <a:t>轉機飛</a:t>
                      </a:r>
                      <a:r>
                        <a:rPr lang="zh-TW" sz="1400" b="1" dirty="0">
                          <a:effectLst/>
                          <a:latin typeface="+mj-ea"/>
                          <a:ea typeface="+mj-ea"/>
                        </a:rPr>
                        <a:t>往世界奇景</a:t>
                      </a:r>
                      <a:r>
                        <a:rPr lang="en-US" sz="1400" b="1" dirty="0">
                          <a:effectLst/>
                          <a:latin typeface="+mj-ea"/>
                          <a:ea typeface="+mj-ea"/>
                        </a:rPr>
                        <a:t>-</a:t>
                      </a:r>
                      <a:r>
                        <a:rPr lang="zh-TW" sz="1400" b="1" dirty="0">
                          <a:effectLst/>
                          <a:latin typeface="+mj-ea"/>
                          <a:ea typeface="+mj-ea"/>
                        </a:rPr>
                        <a:t>天空之</a:t>
                      </a:r>
                      <a:r>
                        <a:rPr lang="zh-TW" sz="1400" b="1" dirty="0">
                          <a:effectLst/>
                          <a:latin typeface="+mj-ea"/>
                          <a:ea typeface="+mj-ea"/>
                          <a:cs typeface="MS Mincho" panose="02020609040205080304" pitchFamily="49" charset="-128"/>
                        </a:rPr>
                        <a:t>鏡</a:t>
                      </a:r>
                      <a:r>
                        <a:rPr lang="zh-TW" sz="1400" b="1" dirty="0">
                          <a:effectLst/>
                          <a:latin typeface="+mj-ea"/>
                          <a:ea typeface="+mj-ea"/>
                        </a:rPr>
                        <a:t>【</a:t>
                      </a:r>
                      <a:r>
                        <a:rPr lang="zh-TW" sz="1400" b="1" dirty="0">
                          <a:effectLst/>
                          <a:latin typeface="+mj-ea"/>
                          <a:ea typeface="+mj-ea"/>
                          <a:cs typeface="MS Mincho" panose="02020609040205080304" pitchFamily="49" charset="-128"/>
                        </a:rPr>
                        <a:t>烏</a:t>
                      </a:r>
                      <a:r>
                        <a:rPr lang="zh-TW" sz="1400" b="1" dirty="0">
                          <a:effectLst/>
                          <a:latin typeface="+mj-ea"/>
                          <a:ea typeface="+mj-ea"/>
                        </a:rPr>
                        <a:t>尤</a:t>
                      </a:r>
                      <a:r>
                        <a:rPr lang="zh-TW" sz="1400" b="1" dirty="0" smtClean="0">
                          <a:effectLst/>
                          <a:latin typeface="+mj-ea"/>
                          <a:ea typeface="+mj-ea"/>
                        </a:rPr>
                        <a:t>尼</a:t>
                      </a:r>
                      <a:r>
                        <a:rPr lang="zh-TW" sz="1400" b="1" dirty="0" smtClean="0">
                          <a:effectLst/>
                          <a:latin typeface="+mj-ea"/>
                          <a:ea typeface="+mj-ea"/>
                          <a:cs typeface="MS Mincho" panose="02020609040205080304" pitchFamily="49" charset="-128"/>
                        </a:rPr>
                        <a:t>鹽</a:t>
                      </a:r>
                      <a:r>
                        <a:rPr lang="zh-TW" sz="1400" b="1" dirty="0" smtClean="0">
                          <a:effectLst/>
                          <a:latin typeface="+mj-ea"/>
                          <a:ea typeface="+mj-ea"/>
                        </a:rPr>
                        <a:t>湖</a:t>
                      </a:r>
                      <a:r>
                        <a:rPr lang="zh-TW" sz="1400" b="1" dirty="0">
                          <a:effectLst/>
                          <a:latin typeface="+mj-ea"/>
                          <a:ea typeface="+mj-ea"/>
                        </a:rPr>
                        <a:t>】</a:t>
                      </a:r>
                      <a:r>
                        <a:rPr lang="en-US" sz="1400" b="1" dirty="0">
                          <a:effectLst/>
                          <a:latin typeface="+mj-ea"/>
                          <a:ea typeface="+mj-ea"/>
                        </a:rPr>
                        <a:t>,</a:t>
                      </a:r>
                      <a:r>
                        <a:rPr lang="zh-TW" sz="1400" b="1" dirty="0">
                          <a:effectLst/>
                          <a:latin typeface="+mj-ea"/>
                          <a:ea typeface="+mj-ea"/>
                          <a:cs typeface="MS Mincho" panose="02020609040205080304" pitchFamily="49" charset="-128"/>
                        </a:rPr>
                        <a:t>烏</a:t>
                      </a:r>
                      <a:r>
                        <a:rPr lang="zh-TW" sz="1400" b="1" dirty="0">
                          <a:effectLst/>
                          <a:latin typeface="+mj-ea"/>
                          <a:ea typeface="+mj-ea"/>
                        </a:rPr>
                        <a:t>尤尼位</a:t>
                      </a:r>
                      <a:r>
                        <a:rPr lang="zh-TW" sz="1400" b="1" dirty="0">
                          <a:solidFill>
                            <a:srgbClr val="252525"/>
                          </a:solidFill>
                          <a:effectLst/>
                          <a:latin typeface="+mj-ea"/>
                          <a:ea typeface="+mj-ea"/>
                          <a:cs typeface="Arial" panose="020B0604020202020204" pitchFamily="34" charset="0"/>
                        </a:rPr>
                        <a:t>海拔</a:t>
                      </a:r>
                      <a:r>
                        <a:rPr lang="zh-TW" sz="1400" b="1" dirty="0">
                          <a:solidFill>
                            <a:srgbClr val="252525"/>
                          </a:solidFill>
                          <a:effectLst/>
                          <a:latin typeface="+mj-ea"/>
                          <a:ea typeface="+mj-ea"/>
                          <a:cs typeface="MS Mincho" panose="02020609040205080304" pitchFamily="49" charset="-128"/>
                        </a:rPr>
                        <a:t>約</a:t>
                      </a:r>
                      <a:r>
                        <a:rPr lang="en-US" sz="1400" b="1" dirty="0">
                          <a:solidFill>
                            <a:srgbClr val="252525"/>
                          </a:solidFill>
                          <a:effectLst/>
                          <a:latin typeface="+mj-ea"/>
                          <a:ea typeface="+mj-ea"/>
                          <a:cs typeface="Arial" panose="020B0604020202020204" pitchFamily="34" charset="0"/>
                        </a:rPr>
                        <a:t>3700</a:t>
                      </a:r>
                      <a:r>
                        <a:rPr lang="zh-TW" sz="1400" b="1" dirty="0">
                          <a:solidFill>
                            <a:srgbClr val="252525"/>
                          </a:solidFill>
                          <a:effectLst/>
                          <a:latin typeface="+mj-ea"/>
                          <a:ea typeface="+mj-ea"/>
                          <a:cs typeface="Arial" panose="020B0604020202020204" pitchFamily="34" charset="0"/>
                        </a:rPr>
                        <a:t>公尺的安地斯山</a:t>
                      </a:r>
                      <a:r>
                        <a:rPr lang="zh-TW" sz="1400" b="1" dirty="0">
                          <a:solidFill>
                            <a:srgbClr val="252525"/>
                          </a:solidFill>
                          <a:effectLst/>
                          <a:latin typeface="+mj-ea"/>
                          <a:ea typeface="+mj-ea"/>
                          <a:cs typeface="MS Mincho" panose="02020609040205080304" pitchFamily="49" charset="-128"/>
                        </a:rPr>
                        <a:t>區</a:t>
                      </a:r>
                      <a:r>
                        <a:rPr lang="en-US" sz="1400" b="1" dirty="0">
                          <a:effectLst/>
                          <a:latin typeface="+mj-ea"/>
                          <a:ea typeface="+mj-ea"/>
                        </a:rPr>
                        <a:t>,</a:t>
                      </a:r>
                      <a:r>
                        <a:rPr lang="zh-TW" sz="1400" b="1" dirty="0">
                          <a:solidFill>
                            <a:srgbClr val="252525"/>
                          </a:solidFill>
                          <a:effectLst/>
                          <a:latin typeface="+mj-ea"/>
                          <a:ea typeface="+mj-ea"/>
                          <a:cs typeface="Arial" panose="020B0604020202020204" pitchFamily="34" charset="0"/>
                        </a:rPr>
                        <a:t>是世界最大的</a:t>
                      </a:r>
                      <a:r>
                        <a:rPr lang="zh-TW" sz="1400" b="1" u="sng" dirty="0">
                          <a:solidFill>
                            <a:srgbClr val="0B0080"/>
                          </a:solidFill>
                          <a:effectLst/>
                          <a:latin typeface="+mj-ea"/>
                          <a:ea typeface="+mj-ea"/>
                          <a:cs typeface="MS Mincho" panose="02020609040205080304" pitchFamily="49" charset="-128"/>
                          <a:hlinkClick r:id="rId3" tooltip="鹽沼"/>
                        </a:rPr>
                        <a:t>鹽</a:t>
                      </a:r>
                      <a:r>
                        <a:rPr lang="zh-TW" sz="1400" b="1" u="sng" dirty="0">
                          <a:solidFill>
                            <a:srgbClr val="0B0080"/>
                          </a:solidFill>
                          <a:effectLst/>
                          <a:latin typeface="+mj-ea"/>
                          <a:ea typeface="+mj-ea"/>
                          <a:cs typeface="Arial" panose="020B0604020202020204" pitchFamily="34" charset="0"/>
                          <a:hlinkClick r:id="rId3" tooltip="鹽沼"/>
                        </a:rPr>
                        <a:t>沼</a:t>
                      </a:r>
                      <a:r>
                        <a:rPr lang="zh-TW" sz="1400" b="1" dirty="0">
                          <a:solidFill>
                            <a:srgbClr val="252525"/>
                          </a:solidFill>
                          <a:effectLst/>
                          <a:latin typeface="+mj-ea"/>
                          <a:ea typeface="+mj-ea"/>
                          <a:cs typeface="Arial" panose="020B0604020202020204" pitchFamily="34" charset="0"/>
                        </a:rPr>
                        <a:t>，</a:t>
                      </a:r>
                      <a:r>
                        <a:rPr lang="zh-TW" sz="1400" b="1" dirty="0">
                          <a:solidFill>
                            <a:srgbClr val="252525"/>
                          </a:solidFill>
                          <a:effectLst/>
                          <a:latin typeface="+mj-ea"/>
                          <a:ea typeface="+mj-ea"/>
                          <a:cs typeface="MS Mincho" panose="02020609040205080304" pitchFamily="49" charset="-128"/>
                        </a:rPr>
                        <a:t>東</a:t>
                      </a:r>
                      <a:r>
                        <a:rPr lang="zh-TW" sz="1400" b="1" dirty="0">
                          <a:solidFill>
                            <a:srgbClr val="252525"/>
                          </a:solidFill>
                          <a:effectLst/>
                          <a:latin typeface="+mj-ea"/>
                          <a:ea typeface="+mj-ea"/>
                          <a:cs typeface="Arial" panose="020B0604020202020204" pitchFamily="34" charset="0"/>
                        </a:rPr>
                        <a:t>西</a:t>
                      </a:r>
                      <a:r>
                        <a:rPr lang="zh-TW" sz="1400" b="1" dirty="0">
                          <a:solidFill>
                            <a:srgbClr val="252525"/>
                          </a:solidFill>
                          <a:effectLst/>
                          <a:latin typeface="+mj-ea"/>
                          <a:ea typeface="+mj-ea"/>
                          <a:cs typeface="MS Mincho" panose="02020609040205080304" pitchFamily="49" charset="-128"/>
                        </a:rPr>
                        <a:t>長約</a:t>
                      </a:r>
                      <a:r>
                        <a:rPr lang="en-US" sz="1400" b="1" dirty="0">
                          <a:solidFill>
                            <a:srgbClr val="252525"/>
                          </a:solidFill>
                          <a:effectLst/>
                          <a:latin typeface="+mj-ea"/>
                          <a:ea typeface="+mj-ea"/>
                          <a:cs typeface="Arial" panose="020B0604020202020204" pitchFamily="34" charset="0"/>
                        </a:rPr>
                        <a:t>250</a:t>
                      </a:r>
                      <a:r>
                        <a:rPr lang="zh-TW" sz="1400" b="1" u="sng" dirty="0">
                          <a:solidFill>
                            <a:srgbClr val="0B0080"/>
                          </a:solidFill>
                          <a:effectLst/>
                          <a:latin typeface="+mj-ea"/>
                          <a:ea typeface="+mj-ea"/>
                          <a:cs typeface="Arial" panose="020B0604020202020204" pitchFamily="34" charset="0"/>
                          <a:hlinkClick r:id="rId4" tooltip="公里"/>
                        </a:rPr>
                        <a:t>公里</a:t>
                      </a:r>
                      <a:r>
                        <a:rPr lang="zh-TW" sz="1400" b="1" dirty="0">
                          <a:solidFill>
                            <a:srgbClr val="252525"/>
                          </a:solidFill>
                          <a:effectLst/>
                          <a:latin typeface="+mj-ea"/>
                          <a:ea typeface="+mj-ea"/>
                          <a:cs typeface="Arial" panose="020B0604020202020204" pitchFamily="34" charset="0"/>
                        </a:rPr>
                        <a:t>，南北</a:t>
                      </a:r>
                      <a:r>
                        <a:rPr lang="zh-TW" sz="1400" b="1" dirty="0">
                          <a:solidFill>
                            <a:srgbClr val="252525"/>
                          </a:solidFill>
                          <a:effectLst/>
                          <a:latin typeface="+mj-ea"/>
                          <a:ea typeface="+mj-ea"/>
                          <a:cs typeface="MS Mincho" panose="02020609040205080304" pitchFamily="49" charset="-128"/>
                        </a:rPr>
                        <a:t>寬約</a:t>
                      </a:r>
                      <a:r>
                        <a:rPr lang="en-US" sz="1400" b="1" dirty="0">
                          <a:solidFill>
                            <a:srgbClr val="252525"/>
                          </a:solidFill>
                          <a:effectLst/>
                          <a:latin typeface="+mj-ea"/>
                          <a:ea typeface="+mj-ea"/>
                          <a:cs typeface="Arial" panose="020B0604020202020204" pitchFamily="34" charset="0"/>
                        </a:rPr>
                        <a:t>100</a:t>
                      </a:r>
                      <a:r>
                        <a:rPr lang="zh-TW" sz="1400" b="1" dirty="0">
                          <a:solidFill>
                            <a:srgbClr val="252525"/>
                          </a:solidFill>
                          <a:effectLst/>
                          <a:latin typeface="+mj-ea"/>
                          <a:ea typeface="+mj-ea"/>
                          <a:cs typeface="Arial" panose="020B0604020202020204" pitchFamily="34" charset="0"/>
                        </a:rPr>
                        <a:t>公里。</a:t>
                      </a:r>
                      <a:r>
                        <a:rPr lang="zh-TW" sz="1400" b="1" dirty="0">
                          <a:solidFill>
                            <a:srgbClr val="000000"/>
                          </a:solidFill>
                          <a:effectLst/>
                          <a:latin typeface="+mj-ea"/>
                          <a:ea typeface="+mj-ea"/>
                        </a:rPr>
                        <a:t>抵</a:t>
                      </a:r>
                      <a:r>
                        <a:rPr lang="zh-TW" sz="1400" b="1" dirty="0">
                          <a:solidFill>
                            <a:srgbClr val="000000"/>
                          </a:solidFill>
                          <a:effectLst/>
                          <a:latin typeface="+mj-ea"/>
                          <a:ea typeface="+mj-ea"/>
                          <a:cs typeface="MS Mincho" panose="02020609040205080304" pitchFamily="49" charset="-128"/>
                        </a:rPr>
                        <a:t>達</a:t>
                      </a:r>
                      <a:r>
                        <a:rPr lang="zh-TW" sz="1400" b="1" dirty="0">
                          <a:solidFill>
                            <a:srgbClr val="000000"/>
                          </a:solidFill>
                          <a:effectLst/>
                          <a:latin typeface="+mj-ea"/>
                          <a:ea typeface="+mj-ea"/>
                        </a:rPr>
                        <a:t>後</a:t>
                      </a:r>
                      <a:r>
                        <a:rPr lang="zh-TW" sz="1400" b="1" dirty="0">
                          <a:effectLst/>
                          <a:latin typeface="+mj-ea"/>
                          <a:ea typeface="+mj-ea"/>
                        </a:rPr>
                        <a:t>乘吉普</a:t>
                      </a:r>
                      <a:r>
                        <a:rPr lang="zh-TW" sz="1400" b="1" dirty="0">
                          <a:effectLst/>
                          <a:latin typeface="+mj-ea"/>
                          <a:ea typeface="+mj-ea"/>
                          <a:cs typeface="MS Mincho" panose="02020609040205080304" pitchFamily="49" charset="-128"/>
                        </a:rPr>
                        <a:t>車</a:t>
                      </a:r>
                      <a:r>
                        <a:rPr lang="zh-TW" sz="1400" b="1" dirty="0">
                          <a:effectLst/>
                          <a:latin typeface="+mj-ea"/>
                          <a:ea typeface="+mj-ea"/>
                        </a:rPr>
                        <a:t>前往</a:t>
                      </a:r>
                      <a:r>
                        <a:rPr lang="zh-TW" sz="1400" b="1" dirty="0">
                          <a:effectLst/>
                          <a:latin typeface="+mj-ea"/>
                          <a:ea typeface="+mj-ea"/>
                          <a:cs typeface="MS Mincho" panose="02020609040205080304" pitchFamily="49" charset="-128"/>
                        </a:rPr>
                        <a:t>烏</a:t>
                      </a:r>
                      <a:r>
                        <a:rPr lang="zh-TW" sz="1400" b="1" dirty="0">
                          <a:effectLst/>
                          <a:latin typeface="+mj-ea"/>
                          <a:ea typeface="+mj-ea"/>
                        </a:rPr>
                        <a:t>尤尼郊</a:t>
                      </a:r>
                      <a:r>
                        <a:rPr lang="zh-TW" sz="1400" b="1" dirty="0">
                          <a:effectLst/>
                          <a:latin typeface="+mj-ea"/>
                          <a:ea typeface="+mj-ea"/>
                          <a:cs typeface="MS Mincho" panose="02020609040205080304" pitchFamily="49" charset="-128"/>
                        </a:rPr>
                        <a:t>區</a:t>
                      </a:r>
                      <a:r>
                        <a:rPr lang="zh-TW" sz="1400" b="1" dirty="0">
                          <a:solidFill>
                            <a:srgbClr val="000000"/>
                          </a:solidFill>
                          <a:effectLst/>
                          <a:latin typeface="+mj-ea"/>
                          <a:ea typeface="+mj-ea"/>
                          <a:cs typeface="MS Mincho" panose="02020609040205080304" pitchFamily="49" charset="-128"/>
                        </a:rPr>
                        <a:t>參觀烏</a:t>
                      </a:r>
                      <a:r>
                        <a:rPr lang="zh-TW" sz="1400" b="1" dirty="0">
                          <a:solidFill>
                            <a:srgbClr val="000000"/>
                          </a:solidFill>
                          <a:effectLst/>
                          <a:latin typeface="+mj-ea"/>
                          <a:ea typeface="+mj-ea"/>
                        </a:rPr>
                        <a:t>尤尼市郊</a:t>
                      </a:r>
                      <a:r>
                        <a:rPr lang="zh-TW" sz="1400" b="1" dirty="0">
                          <a:solidFill>
                            <a:srgbClr val="000000"/>
                          </a:solidFill>
                          <a:effectLst/>
                          <a:latin typeface="+mj-ea"/>
                          <a:ea typeface="+mj-ea"/>
                          <a:cs typeface="MS Mincho" panose="02020609040205080304" pitchFamily="49" charset="-128"/>
                        </a:rPr>
                        <a:t>廢</a:t>
                      </a:r>
                      <a:r>
                        <a:rPr lang="zh-TW" sz="1400" b="1" dirty="0">
                          <a:solidFill>
                            <a:srgbClr val="000000"/>
                          </a:solidFill>
                          <a:effectLst/>
                          <a:latin typeface="+mj-ea"/>
                          <a:ea typeface="+mj-ea"/>
                        </a:rPr>
                        <a:t>火</a:t>
                      </a:r>
                      <a:r>
                        <a:rPr lang="zh-TW" sz="1400" b="1" dirty="0">
                          <a:solidFill>
                            <a:srgbClr val="000000"/>
                          </a:solidFill>
                          <a:effectLst/>
                          <a:latin typeface="+mj-ea"/>
                          <a:ea typeface="+mj-ea"/>
                          <a:cs typeface="MS Mincho" panose="02020609040205080304" pitchFamily="49" charset="-128"/>
                        </a:rPr>
                        <a:t>車</a:t>
                      </a:r>
                      <a:r>
                        <a:rPr lang="zh-TW" sz="1400" b="1" dirty="0">
                          <a:solidFill>
                            <a:srgbClr val="000000"/>
                          </a:solidFill>
                          <a:effectLst/>
                          <a:latin typeface="+mj-ea"/>
                          <a:ea typeface="+mj-ea"/>
                        </a:rPr>
                        <a:t>置放</a:t>
                      </a:r>
                      <a:r>
                        <a:rPr lang="zh-TW" sz="1400" b="1" dirty="0">
                          <a:solidFill>
                            <a:srgbClr val="000000"/>
                          </a:solidFill>
                          <a:effectLst/>
                          <a:latin typeface="+mj-ea"/>
                          <a:ea typeface="+mj-ea"/>
                          <a:cs typeface="MS Mincho" panose="02020609040205080304" pitchFamily="49" charset="-128"/>
                        </a:rPr>
                        <a:t>場</a:t>
                      </a:r>
                      <a:r>
                        <a:rPr lang="zh-TW" sz="1400" b="1" dirty="0">
                          <a:solidFill>
                            <a:srgbClr val="000000"/>
                          </a:solidFill>
                          <a:effectLst/>
                          <a:latin typeface="+mj-ea"/>
                          <a:ea typeface="+mj-ea"/>
                        </a:rPr>
                        <a:t>，</a:t>
                      </a:r>
                      <a:r>
                        <a:rPr lang="zh-TW" sz="1400" b="1" dirty="0">
                          <a:effectLst/>
                          <a:latin typeface="+mj-ea"/>
                          <a:ea typeface="+mj-ea"/>
                          <a:cs typeface="MS Mincho" panose="02020609040205080304" pitchFamily="49" charset="-128"/>
                        </a:rPr>
                        <a:t>當</a:t>
                      </a:r>
                      <a:r>
                        <a:rPr lang="zh-TW" sz="1400" b="1" dirty="0">
                          <a:effectLst/>
                          <a:latin typeface="+mj-ea"/>
                          <a:ea typeface="+mj-ea"/>
                        </a:rPr>
                        <a:t>地人</a:t>
                      </a:r>
                      <a:r>
                        <a:rPr lang="zh-TW" sz="1400" b="1" dirty="0">
                          <a:effectLst/>
                          <a:latin typeface="+mj-ea"/>
                          <a:ea typeface="+mj-ea"/>
                          <a:cs typeface="MS Mincho" panose="02020609040205080304" pitchFamily="49" charset="-128"/>
                        </a:rPr>
                        <a:t>稱</a:t>
                      </a:r>
                      <a:r>
                        <a:rPr lang="zh-TW" sz="1400" b="1" dirty="0">
                          <a:effectLst/>
                          <a:latin typeface="+mj-ea"/>
                          <a:ea typeface="+mj-ea"/>
                        </a:rPr>
                        <a:t>之</a:t>
                      </a:r>
                      <a:r>
                        <a:rPr lang="zh-TW" sz="1400" b="1" dirty="0">
                          <a:effectLst/>
                          <a:latin typeface="+mj-ea"/>
                          <a:ea typeface="+mj-ea"/>
                          <a:cs typeface="MS Mincho" panose="02020609040205080304" pitchFamily="49" charset="-128"/>
                        </a:rPr>
                        <a:t>為</a:t>
                      </a:r>
                      <a:r>
                        <a:rPr lang="zh-TW" sz="1400" b="1" dirty="0">
                          <a:effectLst/>
                          <a:latin typeface="+mj-ea"/>
                          <a:ea typeface="+mj-ea"/>
                        </a:rPr>
                        <a:t>【火</a:t>
                      </a:r>
                      <a:r>
                        <a:rPr lang="zh-TW" sz="1400" b="1" dirty="0">
                          <a:effectLst/>
                          <a:latin typeface="+mj-ea"/>
                          <a:ea typeface="+mj-ea"/>
                          <a:cs typeface="MS Mincho" panose="02020609040205080304" pitchFamily="49" charset="-128"/>
                        </a:rPr>
                        <a:t>車</a:t>
                      </a:r>
                      <a:r>
                        <a:rPr lang="zh-TW" sz="1400" b="1" dirty="0">
                          <a:effectLst/>
                          <a:latin typeface="+mj-ea"/>
                          <a:ea typeface="+mj-ea"/>
                        </a:rPr>
                        <a:t>公墓】</a:t>
                      </a:r>
                      <a:r>
                        <a:rPr lang="en-US" sz="1400" b="1" dirty="0" err="1">
                          <a:effectLst/>
                          <a:latin typeface="+mj-ea"/>
                          <a:ea typeface="+mj-ea"/>
                        </a:rPr>
                        <a:t>Cementerio</a:t>
                      </a:r>
                      <a:r>
                        <a:rPr lang="en-US" sz="1400" b="1" dirty="0">
                          <a:effectLst/>
                          <a:latin typeface="+mj-ea"/>
                          <a:ea typeface="+mj-ea"/>
                        </a:rPr>
                        <a:t> de </a:t>
                      </a:r>
                      <a:r>
                        <a:rPr lang="en-US" sz="1400" b="1" dirty="0" err="1">
                          <a:effectLst/>
                          <a:latin typeface="+mj-ea"/>
                          <a:ea typeface="+mj-ea"/>
                        </a:rPr>
                        <a:t>Tren</a:t>
                      </a:r>
                      <a:r>
                        <a:rPr lang="en-US" sz="1400" b="1" dirty="0">
                          <a:effectLst/>
                          <a:latin typeface="+mj-ea"/>
                          <a:ea typeface="+mj-ea"/>
                        </a:rPr>
                        <a:t>,</a:t>
                      </a:r>
                      <a:r>
                        <a:rPr lang="zh-TW" sz="1400" b="1" dirty="0">
                          <a:solidFill>
                            <a:srgbClr val="333333"/>
                          </a:solidFill>
                          <a:effectLst/>
                          <a:latin typeface="+mj-ea"/>
                          <a:ea typeface="+mj-ea"/>
                          <a:cs typeface="MS Mincho" panose="02020609040205080304" pitchFamily="49" charset="-128"/>
                        </a:rPr>
                        <a:t>烏</a:t>
                      </a:r>
                      <a:r>
                        <a:rPr lang="zh-TW" sz="1400" b="1" dirty="0">
                          <a:solidFill>
                            <a:srgbClr val="333333"/>
                          </a:solidFill>
                          <a:effectLst/>
                          <a:latin typeface="+mj-ea"/>
                          <a:ea typeface="+mj-ea"/>
                        </a:rPr>
                        <a:t>尤尼</a:t>
                      </a:r>
                      <a:r>
                        <a:rPr lang="zh-TW" sz="1400" b="1" dirty="0">
                          <a:solidFill>
                            <a:srgbClr val="333333"/>
                          </a:solidFill>
                          <a:effectLst/>
                          <a:latin typeface="+mj-ea"/>
                          <a:ea typeface="+mj-ea"/>
                          <a:cs typeface="MS Mincho" panose="02020609040205080304" pitchFamily="49" charset="-128"/>
                        </a:rPr>
                        <a:t>鎮</a:t>
                      </a:r>
                      <a:r>
                        <a:rPr lang="zh-TW" sz="1400" b="1" dirty="0">
                          <a:solidFill>
                            <a:srgbClr val="333333"/>
                          </a:solidFill>
                          <a:effectLst/>
                          <a:latin typeface="+mj-ea"/>
                          <a:ea typeface="+mj-ea"/>
                        </a:rPr>
                        <a:t>曾是是玻利</a:t>
                      </a:r>
                      <a:r>
                        <a:rPr lang="zh-TW" sz="1400" b="1" dirty="0">
                          <a:solidFill>
                            <a:srgbClr val="333333"/>
                          </a:solidFill>
                          <a:effectLst/>
                          <a:latin typeface="+mj-ea"/>
                          <a:ea typeface="+mj-ea"/>
                          <a:cs typeface="MS Mincho" panose="02020609040205080304" pitchFamily="49" charset="-128"/>
                        </a:rPr>
                        <a:t>維亞</a:t>
                      </a:r>
                      <a:r>
                        <a:rPr lang="zh-TW" sz="1400" b="1" dirty="0">
                          <a:solidFill>
                            <a:srgbClr val="333333"/>
                          </a:solidFill>
                          <a:effectLst/>
                          <a:latin typeface="+mj-ea"/>
                          <a:ea typeface="+mj-ea"/>
                        </a:rPr>
                        <a:t>的交通</a:t>
                      </a:r>
                      <a:r>
                        <a:rPr lang="zh-TW" sz="1400" b="1" dirty="0">
                          <a:solidFill>
                            <a:srgbClr val="333333"/>
                          </a:solidFill>
                          <a:effectLst/>
                          <a:latin typeface="+mj-ea"/>
                          <a:ea typeface="+mj-ea"/>
                          <a:cs typeface="MS Mincho" panose="02020609040205080304" pitchFamily="49" charset="-128"/>
                        </a:rPr>
                        <a:t>樞紐</a:t>
                      </a:r>
                      <a:r>
                        <a:rPr lang="zh-TW" sz="1400" b="1" dirty="0">
                          <a:solidFill>
                            <a:srgbClr val="333333"/>
                          </a:solidFill>
                          <a:effectLst/>
                          <a:latin typeface="+mj-ea"/>
                          <a:ea typeface="+mj-ea"/>
                        </a:rPr>
                        <a:t>，因山</a:t>
                      </a:r>
                      <a:r>
                        <a:rPr lang="zh-TW" sz="1400" b="1" dirty="0">
                          <a:solidFill>
                            <a:srgbClr val="333333"/>
                          </a:solidFill>
                          <a:effectLst/>
                          <a:latin typeface="+mj-ea"/>
                          <a:ea typeface="+mj-ea"/>
                          <a:cs typeface="MS Mincho" panose="02020609040205080304" pitchFamily="49" charset="-128"/>
                        </a:rPr>
                        <a:t>區礦</a:t>
                      </a:r>
                      <a:r>
                        <a:rPr lang="zh-TW" sz="1400" b="1" dirty="0">
                          <a:solidFill>
                            <a:srgbClr val="333333"/>
                          </a:solidFill>
                          <a:effectLst/>
                          <a:latin typeface="+mj-ea"/>
                          <a:ea typeface="+mj-ea"/>
                          <a:cs typeface="SimSun" panose="02010600030101010101" pitchFamily="2" charset="-122"/>
                        </a:rPr>
                        <a:t>產</a:t>
                      </a:r>
                      <a:r>
                        <a:rPr lang="zh-TW" sz="1400" b="1" dirty="0">
                          <a:solidFill>
                            <a:srgbClr val="333333"/>
                          </a:solidFill>
                          <a:effectLst/>
                          <a:latin typeface="+mj-ea"/>
                          <a:ea typeface="+mj-ea"/>
                          <a:cs typeface="MS Mincho" panose="02020609040205080304" pitchFamily="49" charset="-128"/>
                        </a:rPr>
                        <a:t>豐</a:t>
                      </a:r>
                      <a:r>
                        <a:rPr lang="zh-TW" sz="1400" b="1" dirty="0">
                          <a:solidFill>
                            <a:srgbClr val="333333"/>
                          </a:solidFill>
                          <a:effectLst/>
                          <a:latin typeface="+mj-ea"/>
                          <a:ea typeface="+mj-ea"/>
                        </a:rPr>
                        <a:t>富</a:t>
                      </a:r>
                      <a:r>
                        <a:rPr lang="en-US" sz="1400" b="1" dirty="0">
                          <a:solidFill>
                            <a:srgbClr val="333333"/>
                          </a:solidFill>
                          <a:effectLst/>
                          <a:latin typeface="+mj-ea"/>
                          <a:ea typeface="+mj-ea"/>
                        </a:rPr>
                        <a:t>,</a:t>
                      </a:r>
                      <a:r>
                        <a:rPr lang="zh-TW" sz="1400" b="1" dirty="0">
                          <a:solidFill>
                            <a:srgbClr val="333333"/>
                          </a:solidFill>
                          <a:effectLst/>
                          <a:latin typeface="+mj-ea"/>
                          <a:ea typeface="+mj-ea"/>
                        </a:rPr>
                        <a:t>有多</a:t>
                      </a:r>
                      <a:r>
                        <a:rPr lang="zh-TW" sz="1400" b="1" dirty="0">
                          <a:solidFill>
                            <a:srgbClr val="333333"/>
                          </a:solidFill>
                          <a:effectLst/>
                          <a:latin typeface="+mj-ea"/>
                          <a:ea typeface="+mj-ea"/>
                          <a:cs typeface="MS Mincho" panose="02020609040205080304" pitchFamily="49" charset="-128"/>
                        </a:rPr>
                        <a:t>條鐵</a:t>
                      </a:r>
                      <a:r>
                        <a:rPr lang="zh-TW" sz="1400" b="1" dirty="0">
                          <a:solidFill>
                            <a:srgbClr val="333333"/>
                          </a:solidFill>
                          <a:effectLst/>
                          <a:latin typeface="+mj-ea"/>
                          <a:ea typeface="+mj-ea"/>
                        </a:rPr>
                        <a:t>路在山中</a:t>
                      </a:r>
                      <a:r>
                        <a:rPr lang="zh-TW" sz="1400" b="1" dirty="0">
                          <a:solidFill>
                            <a:srgbClr val="333333"/>
                          </a:solidFill>
                          <a:effectLst/>
                          <a:latin typeface="+mj-ea"/>
                          <a:ea typeface="+mj-ea"/>
                          <a:cs typeface="MS Mincho" panose="02020609040205080304" pitchFamily="49" charset="-128"/>
                        </a:rPr>
                        <a:t>礦區與</a:t>
                      </a:r>
                      <a:r>
                        <a:rPr lang="zh-TW" sz="1400" b="1" dirty="0">
                          <a:solidFill>
                            <a:srgbClr val="333333"/>
                          </a:solidFill>
                          <a:effectLst/>
                          <a:latin typeface="+mj-ea"/>
                          <a:ea typeface="+mj-ea"/>
                        </a:rPr>
                        <a:t>智利海港</a:t>
                      </a:r>
                      <a:r>
                        <a:rPr lang="zh-TW" sz="1400" b="1" dirty="0">
                          <a:solidFill>
                            <a:srgbClr val="333333"/>
                          </a:solidFill>
                          <a:effectLst/>
                          <a:latin typeface="+mj-ea"/>
                          <a:ea typeface="+mj-ea"/>
                          <a:cs typeface="MS Mincho" panose="02020609040205080304" pitchFamily="49" charset="-128"/>
                        </a:rPr>
                        <a:t>間運</a:t>
                      </a:r>
                      <a:r>
                        <a:rPr lang="zh-TW" sz="1400" b="1" dirty="0">
                          <a:solidFill>
                            <a:srgbClr val="333333"/>
                          </a:solidFill>
                          <a:effectLst/>
                          <a:latin typeface="+mj-ea"/>
                          <a:ea typeface="+mj-ea"/>
                        </a:rPr>
                        <a:t>行</a:t>
                      </a:r>
                      <a:r>
                        <a:rPr lang="en-US" sz="1400" b="1" dirty="0">
                          <a:solidFill>
                            <a:srgbClr val="333333"/>
                          </a:solidFill>
                          <a:effectLst/>
                          <a:latin typeface="+mj-ea"/>
                          <a:ea typeface="+mj-ea"/>
                        </a:rPr>
                        <a:t>,19</a:t>
                      </a:r>
                      <a:r>
                        <a:rPr lang="zh-TW" sz="1400" b="1" dirty="0">
                          <a:solidFill>
                            <a:srgbClr val="333333"/>
                          </a:solidFill>
                          <a:effectLst/>
                          <a:latin typeface="+mj-ea"/>
                          <a:ea typeface="+mj-ea"/>
                        </a:rPr>
                        <a:t>世</a:t>
                      </a:r>
                      <a:r>
                        <a:rPr lang="zh-TW" sz="1400" b="1" dirty="0">
                          <a:solidFill>
                            <a:srgbClr val="333333"/>
                          </a:solidFill>
                          <a:effectLst/>
                          <a:latin typeface="+mj-ea"/>
                          <a:ea typeface="+mj-ea"/>
                          <a:cs typeface="MS Mincho" panose="02020609040205080304" pitchFamily="49" charset="-128"/>
                        </a:rPr>
                        <a:t>紀</a:t>
                      </a:r>
                      <a:r>
                        <a:rPr lang="zh-TW" sz="1400" b="1" dirty="0">
                          <a:solidFill>
                            <a:srgbClr val="333333"/>
                          </a:solidFill>
                          <a:effectLst/>
                          <a:latin typeface="+mj-ea"/>
                          <a:ea typeface="+mj-ea"/>
                        </a:rPr>
                        <a:t>末</a:t>
                      </a:r>
                      <a:r>
                        <a:rPr lang="en-US" sz="1400" b="1" dirty="0">
                          <a:solidFill>
                            <a:srgbClr val="333333"/>
                          </a:solidFill>
                          <a:effectLst/>
                          <a:latin typeface="+mj-ea"/>
                          <a:ea typeface="+mj-ea"/>
                        </a:rPr>
                        <a:t>,</a:t>
                      </a:r>
                      <a:r>
                        <a:rPr lang="zh-TW" sz="1400" b="1" dirty="0">
                          <a:solidFill>
                            <a:srgbClr val="333333"/>
                          </a:solidFill>
                          <a:effectLst/>
                          <a:latin typeface="+mj-ea"/>
                          <a:ea typeface="+mj-ea"/>
                          <a:cs typeface="MS Mincho" panose="02020609040205080304" pitchFamily="49" charset="-128"/>
                        </a:rPr>
                        <a:t>隨</a:t>
                      </a:r>
                      <a:r>
                        <a:rPr lang="zh-TW" sz="1400" b="1" dirty="0">
                          <a:solidFill>
                            <a:srgbClr val="333333"/>
                          </a:solidFill>
                          <a:effectLst/>
                          <a:latin typeface="+mj-ea"/>
                          <a:ea typeface="+mj-ea"/>
                        </a:rPr>
                        <a:t>著</a:t>
                      </a:r>
                      <a:r>
                        <a:rPr lang="zh-TW" sz="1400" b="1" dirty="0">
                          <a:solidFill>
                            <a:srgbClr val="333333"/>
                          </a:solidFill>
                          <a:effectLst/>
                          <a:latin typeface="+mj-ea"/>
                          <a:ea typeface="+mj-ea"/>
                          <a:cs typeface="MS Mincho" panose="02020609040205080304" pitchFamily="49" charset="-128"/>
                        </a:rPr>
                        <a:t>礦</a:t>
                      </a:r>
                      <a:r>
                        <a:rPr lang="zh-TW" sz="1400" b="1" dirty="0">
                          <a:solidFill>
                            <a:srgbClr val="333333"/>
                          </a:solidFill>
                          <a:effectLst/>
                          <a:latin typeface="+mj-ea"/>
                          <a:ea typeface="+mj-ea"/>
                        </a:rPr>
                        <a:t>藏枯竭</a:t>
                      </a:r>
                      <a:r>
                        <a:rPr lang="en-US" sz="1400" b="1" dirty="0">
                          <a:solidFill>
                            <a:srgbClr val="333333"/>
                          </a:solidFill>
                          <a:effectLst/>
                          <a:latin typeface="+mj-ea"/>
                          <a:ea typeface="+mj-ea"/>
                        </a:rPr>
                        <a:t>,</a:t>
                      </a:r>
                      <a:r>
                        <a:rPr lang="zh-TW" sz="1400" b="1" dirty="0">
                          <a:solidFill>
                            <a:srgbClr val="333333"/>
                          </a:solidFill>
                          <a:effectLst/>
                          <a:latin typeface="+mj-ea"/>
                          <a:ea typeface="+mj-ea"/>
                          <a:cs typeface="MS Mincho" panose="02020609040205080304" pitchFamily="49" charset="-128"/>
                        </a:rPr>
                        <a:t>許</a:t>
                      </a:r>
                      <a:r>
                        <a:rPr lang="zh-TW" sz="1400" b="1" dirty="0">
                          <a:solidFill>
                            <a:srgbClr val="333333"/>
                          </a:solidFill>
                          <a:effectLst/>
                          <a:latin typeface="+mj-ea"/>
                          <a:ea typeface="+mj-ea"/>
                        </a:rPr>
                        <a:t>多</a:t>
                      </a:r>
                      <a:r>
                        <a:rPr lang="zh-TW" sz="1400" b="1" dirty="0">
                          <a:solidFill>
                            <a:srgbClr val="333333"/>
                          </a:solidFill>
                          <a:effectLst/>
                          <a:latin typeface="+mj-ea"/>
                          <a:ea typeface="+mj-ea"/>
                          <a:cs typeface="MS Mincho" panose="02020609040205080304" pitchFamily="49" charset="-128"/>
                        </a:rPr>
                        <a:t>軌</a:t>
                      </a:r>
                      <a:r>
                        <a:rPr lang="zh-TW" sz="1400" b="1" dirty="0">
                          <a:solidFill>
                            <a:srgbClr val="333333"/>
                          </a:solidFill>
                          <a:effectLst/>
                          <a:latin typeface="+mj-ea"/>
                          <a:ea typeface="+mj-ea"/>
                        </a:rPr>
                        <a:t>道及火</a:t>
                      </a:r>
                      <a:r>
                        <a:rPr lang="zh-TW" sz="1400" b="1" dirty="0">
                          <a:solidFill>
                            <a:srgbClr val="333333"/>
                          </a:solidFill>
                          <a:effectLst/>
                          <a:latin typeface="+mj-ea"/>
                          <a:ea typeface="+mj-ea"/>
                          <a:cs typeface="MS Mincho" panose="02020609040205080304" pitchFamily="49" charset="-128"/>
                        </a:rPr>
                        <a:t>車</a:t>
                      </a:r>
                      <a:r>
                        <a:rPr lang="zh-TW" sz="1400" b="1" dirty="0">
                          <a:solidFill>
                            <a:srgbClr val="333333"/>
                          </a:solidFill>
                          <a:effectLst/>
                          <a:latin typeface="+mj-ea"/>
                          <a:ea typeface="+mj-ea"/>
                        </a:rPr>
                        <a:t>箱荒</a:t>
                      </a:r>
                      <a:r>
                        <a:rPr lang="zh-TW" sz="1400" b="1" dirty="0">
                          <a:solidFill>
                            <a:srgbClr val="333333"/>
                          </a:solidFill>
                          <a:effectLst/>
                          <a:latin typeface="+mj-ea"/>
                          <a:ea typeface="+mj-ea"/>
                          <a:cs typeface="MS Mincho" panose="02020609040205080304" pitchFamily="49" charset="-128"/>
                        </a:rPr>
                        <a:t>廢</a:t>
                      </a:r>
                      <a:r>
                        <a:rPr lang="zh-TW" sz="1400" b="1" dirty="0">
                          <a:solidFill>
                            <a:srgbClr val="333333"/>
                          </a:solidFill>
                          <a:effectLst/>
                          <a:latin typeface="+mj-ea"/>
                          <a:ea typeface="+mj-ea"/>
                        </a:rPr>
                        <a:t>而</a:t>
                      </a:r>
                      <a:r>
                        <a:rPr lang="zh-TW" sz="1400" b="1" dirty="0">
                          <a:solidFill>
                            <a:srgbClr val="333333"/>
                          </a:solidFill>
                          <a:effectLst/>
                          <a:latin typeface="+mj-ea"/>
                          <a:ea typeface="+mj-ea"/>
                          <a:cs typeface="MS Mincho" panose="02020609040205080304" pitchFamily="49" charset="-128"/>
                        </a:rPr>
                        <a:t>遺棄</a:t>
                      </a:r>
                      <a:r>
                        <a:rPr lang="en-US" sz="1400" b="1" dirty="0">
                          <a:solidFill>
                            <a:srgbClr val="333333"/>
                          </a:solidFill>
                          <a:effectLst/>
                          <a:latin typeface="+mj-ea"/>
                          <a:ea typeface="+mj-ea"/>
                        </a:rPr>
                        <a:t>,</a:t>
                      </a:r>
                      <a:r>
                        <a:rPr lang="zh-TW" sz="1400" b="1" dirty="0">
                          <a:solidFill>
                            <a:srgbClr val="333333"/>
                          </a:solidFill>
                          <a:effectLst/>
                          <a:latin typeface="+mj-ea"/>
                          <a:ea typeface="+mj-ea"/>
                        </a:rPr>
                        <a:t>在此高原中</a:t>
                      </a:r>
                      <a:r>
                        <a:rPr lang="zh-TW" sz="1400" b="1" dirty="0">
                          <a:solidFill>
                            <a:srgbClr val="333333"/>
                          </a:solidFill>
                          <a:effectLst/>
                          <a:latin typeface="+mj-ea"/>
                          <a:ea typeface="+mj-ea"/>
                          <a:cs typeface="MS Mincho" panose="02020609040205080304" pitchFamily="49" charset="-128"/>
                        </a:rPr>
                        <a:t>經</a:t>
                      </a:r>
                      <a:r>
                        <a:rPr lang="zh-TW" sz="1400" b="1" dirty="0">
                          <a:solidFill>
                            <a:srgbClr val="333333"/>
                          </a:solidFill>
                          <a:effectLst/>
                          <a:latin typeface="+mj-ea"/>
                          <a:ea typeface="+mj-ea"/>
                        </a:rPr>
                        <a:t>多年</a:t>
                      </a:r>
                      <a:r>
                        <a:rPr lang="zh-TW" sz="1400" b="1" dirty="0">
                          <a:solidFill>
                            <a:srgbClr val="333333"/>
                          </a:solidFill>
                          <a:effectLst/>
                          <a:latin typeface="+mj-ea"/>
                          <a:ea typeface="+mj-ea"/>
                          <a:cs typeface="MS Mincho" panose="02020609040205080304" pitchFamily="49" charset="-128"/>
                        </a:rPr>
                        <a:t>風</a:t>
                      </a:r>
                      <a:r>
                        <a:rPr lang="zh-TW" sz="1400" b="1" dirty="0">
                          <a:solidFill>
                            <a:srgbClr val="333333"/>
                          </a:solidFill>
                          <a:effectLst/>
                          <a:latin typeface="+mj-ea"/>
                          <a:ea typeface="+mj-ea"/>
                        </a:rPr>
                        <a:t>吹雨打及</a:t>
                      </a:r>
                      <a:r>
                        <a:rPr lang="zh-TW" sz="1400" b="1" dirty="0">
                          <a:solidFill>
                            <a:srgbClr val="333333"/>
                          </a:solidFill>
                          <a:effectLst/>
                          <a:latin typeface="+mj-ea"/>
                          <a:ea typeface="+mj-ea"/>
                          <a:cs typeface="MS Mincho" panose="02020609040205080304" pitchFamily="49" charset="-128"/>
                        </a:rPr>
                        <a:t>鹽</a:t>
                      </a:r>
                      <a:r>
                        <a:rPr lang="zh-TW" sz="1400" b="1" dirty="0">
                          <a:solidFill>
                            <a:srgbClr val="333333"/>
                          </a:solidFill>
                          <a:effectLst/>
                          <a:latin typeface="+mj-ea"/>
                          <a:ea typeface="+mj-ea"/>
                        </a:rPr>
                        <a:t>分侵</a:t>
                      </a:r>
                      <a:r>
                        <a:rPr lang="zh-TW" sz="1400" b="1" dirty="0">
                          <a:solidFill>
                            <a:srgbClr val="333333"/>
                          </a:solidFill>
                          <a:effectLst/>
                          <a:latin typeface="+mj-ea"/>
                          <a:ea typeface="+mj-ea"/>
                          <a:cs typeface="MS Mincho" panose="02020609040205080304" pitchFamily="49" charset="-128"/>
                        </a:rPr>
                        <a:t>蝕</a:t>
                      </a:r>
                      <a:r>
                        <a:rPr lang="en-US" sz="1400" b="1" dirty="0">
                          <a:solidFill>
                            <a:srgbClr val="333333"/>
                          </a:solidFill>
                          <a:effectLst/>
                          <a:latin typeface="+mj-ea"/>
                          <a:ea typeface="+mj-ea"/>
                        </a:rPr>
                        <a:t>,</a:t>
                      </a:r>
                      <a:r>
                        <a:rPr lang="zh-TW" sz="1400" b="1" dirty="0">
                          <a:solidFill>
                            <a:srgbClr val="333333"/>
                          </a:solidFill>
                          <a:effectLst/>
                          <a:latin typeface="+mj-ea"/>
                          <a:ea typeface="+mj-ea"/>
                          <a:cs typeface="MS Mincho" panose="02020609040205080304" pitchFamily="49" charset="-128"/>
                        </a:rPr>
                        <a:t>車體</a:t>
                      </a:r>
                      <a:r>
                        <a:rPr lang="zh-TW" sz="1400" b="1" dirty="0">
                          <a:solidFill>
                            <a:srgbClr val="333333"/>
                          </a:solidFill>
                          <a:effectLst/>
                          <a:latin typeface="+mj-ea"/>
                          <a:ea typeface="+mj-ea"/>
                        </a:rPr>
                        <a:t>皆已生</a:t>
                      </a:r>
                      <a:r>
                        <a:rPr lang="zh-TW" sz="1400" b="1" dirty="0">
                          <a:solidFill>
                            <a:srgbClr val="333333"/>
                          </a:solidFill>
                          <a:effectLst/>
                          <a:latin typeface="+mj-ea"/>
                          <a:ea typeface="+mj-ea"/>
                          <a:cs typeface="MS Mincho" panose="02020609040205080304" pitchFamily="49" charset="-128"/>
                        </a:rPr>
                        <a:t>鏽</a:t>
                      </a:r>
                      <a:r>
                        <a:rPr lang="en-US" sz="1400" b="1" dirty="0">
                          <a:solidFill>
                            <a:srgbClr val="333333"/>
                          </a:solidFill>
                          <a:effectLst/>
                          <a:latin typeface="+mj-ea"/>
                          <a:ea typeface="+mj-ea"/>
                        </a:rPr>
                        <a:t>,</a:t>
                      </a:r>
                      <a:r>
                        <a:rPr lang="zh-TW" sz="1400" b="1" dirty="0">
                          <a:solidFill>
                            <a:srgbClr val="333333"/>
                          </a:solidFill>
                          <a:effectLst/>
                          <a:latin typeface="+mj-ea"/>
                          <a:ea typeface="+mj-ea"/>
                        </a:rPr>
                        <a:t>在此荒野中格外</a:t>
                      </a:r>
                      <a:r>
                        <a:rPr lang="zh-TW" sz="1400" b="1" dirty="0">
                          <a:solidFill>
                            <a:srgbClr val="333333"/>
                          </a:solidFill>
                          <a:effectLst/>
                          <a:latin typeface="+mj-ea"/>
                          <a:ea typeface="+mj-ea"/>
                          <a:cs typeface="MS Mincho" panose="02020609040205080304" pitchFamily="49" charset="-128"/>
                        </a:rPr>
                        <a:t>顕</a:t>
                      </a:r>
                      <a:r>
                        <a:rPr lang="zh-TW" sz="1400" b="1" dirty="0">
                          <a:solidFill>
                            <a:srgbClr val="333333"/>
                          </a:solidFill>
                          <a:effectLst/>
                          <a:latin typeface="+mj-ea"/>
                          <a:ea typeface="+mj-ea"/>
                        </a:rPr>
                        <a:t>得</a:t>
                      </a:r>
                      <a:r>
                        <a:rPr lang="zh-TW" sz="1400" b="1" dirty="0">
                          <a:solidFill>
                            <a:srgbClr val="333333"/>
                          </a:solidFill>
                          <a:effectLst/>
                          <a:latin typeface="+mj-ea"/>
                          <a:ea typeface="+mj-ea"/>
                          <a:cs typeface="MS Mincho" panose="02020609040205080304" pitchFamily="49" charset="-128"/>
                        </a:rPr>
                        <a:t>淒涼</a:t>
                      </a:r>
                      <a:r>
                        <a:rPr lang="zh-TW" sz="1400" b="1" dirty="0">
                          <a:solidFill>
                            <a:srgbClr val="333333"/>
                          </a:solidFill>
                          <a:effectLst/>
                          <a:latin typeface="+mj-ea"/>
                          <a:ea typeface="+mj-ea"/>
                        </a:rPr>
                        <a:t>。</a:t>
                      </a:r>
                      <a:endParaRPr lang="zh-TW" sz="1400" b="1" dirty="0">
                        <a:effectLst/>
                        <a:latin typeface="+mj-ea"/>
                        <a:ea typeface="+mj-ea"/>
                      </a:endParaRPr>
                    </a:p>
                  </a:txBody>
                  <a:tcPr marL="114935" marR="114935" marT="90170" marB="90170"/>
                </a:tc>
                <a:tc>
                  <a:txBody>
                    <a:bodyPr/>
                    <a:lstStyle/>
                    <a:p>
                      <a:r>
                        <a:rPr lang="zh-CN" altLang="zh-TW" sz="1800" b="1" kern="1200" dirty="0">
                          <a:solidFill>
                            <a:schemeClr val="dk1"/>
                          </a:solidFill>
                          <a:effectLst/>
                          <a:latin typeface="+mn-lt"/>
                          <a:ea typeface="+mn-ea"/>
                          <a:cs typeface="+mn-cs"/>
                        </a:rPr>
                        <a:t>酒店早餐 </a:t>
                      </a:r>
                      <a:endParaRPr lang="en-US" altLang="zh-CN" sz="1800" b="1" kern="1200" dirty="0">
                        <a:solidFill>
                          <a:schemeClr val="dk1"/>
                        </a:solidFill>
                        <a:effectLst/>
                        <a:latin typeface="+mn-lt"/>
                        <a:ea typeface="+mn-ea"/>
                        <a:cs typeface="+mn-cs"/>
                      </a:endParaRPr>
                    </a:p>
                    <a:p>
                      <a:r>
                        <a:rPr lang="zh-CN" altLang="zh-TW" sz="1800" b="1" kern="1200" dirty="0">
                          <a:solidFill>
                            <a:schemeClr val="dk1"/>
                          </a:solidFill>
                          <a:effectLst/>
                          <a:latin typeface="+mn-lt"/>
                          <a:ea typeface="+mn-ea"/>
                          <a:cs typeface="+mn-cs"/>
                        </a:rPr>
                        <a:t> </a:t>
                      </a:r>
                      <a:endParaRPr lang="zh-TW" altLang="zh-TW" sz="1800" b="1" kern="1200" dirty="0">
                        <a:solidFill>
                          <a:schemeClr val="dk1"/>
                        </a:solidFill>
                        <a:effectLst/>
                        <a:latin typeface="+mn-lt"/>
                        <a:ea typeface="+mn-ea"/>
                        <a:cs typeface="+mn-cs"/>
                      </a:endParaRPr>
                    </a:p>
                    <a:p>
                      <a:r>
                        <a:rPr lang="zh-Hant" altLang="en-US" sz="1800" b="1" kern="1200" dirty="0">
                          <a:solidFill>
                            <a:schemeClr val="dk1"/>
                          </a:solidFill>
                          <a:effectLst/>
                          <a:latin typeface="+mn-lt"/>
                          <a:ea typeface="+mn-ea"/>
                          <a:cs typeface="+mn-cs"/>
                        </a:rPr>
                        <a:t>野外</a:t>
                      </a:r>
                      <a:r>
                        <a:rPr lang="zh-CN" altLang="zh-TW" sz="1800" b="1" kern="1200" dirty="0">
                          <a:solidFill>
                            <a:schemeClr val="dk1"/>
                          </a:solidFill>
                          <a:effectLst/>
                          <a:latin typeface="+mn-lt"/>
                          <a:ea typeface="+mn-ea"/>
                          <a:cs typeface="+mn-cs"/>
                        </a:rPr>
                        <a:t>午餐</a:t>
                      </a:r>
                      <a:endParaRPr lang="en-US" altLang="zh-CN" sz="1800" b="1" kern="1200" dirty="0">
                        <a:solidFill>
                          <a:schemeClr val="dk1"/>
                        </a:solidFill>
                        <a:effectLst/>
                        <a:latin typeface="+mn-lt"/>
                        <a:ea typeface="+mn-ea"/>
                        <a:cs typeface="+mn-cs"/>
                      </a:endParaRPr>
                    </a:p>
                    <a:p>
                      <a:endParaRPr lang="zh-TW" altLang="zh-TW" sz="1800" b="1" kern="1200" dirty="0">
                        <a:solidFill>
                          <a:schemeClr val="dk1"/>
                        </a:solidFill>
                        <a:effectLst/>
                        <a:latin typeface="+mn-lt"/>
                        <a:ea typeface="+mn-ea"/>
                        <a:cs typeface="+mn-cs"/>
                      </a:endParaRPr>
                    </a:p>
                    <a:p>
                      <a:r>
                        <a:rPr lang="zh-CN" altLang="zh-TW" sz="1800" b="1" kern="1200" dirty="0">
                          <a:solidFill>
                            <a:schemeClr val="dk1"/>
                          </a:solidFill>
                          <a:effectLst/>
                          <a:latin typeface="+mn-lt"/>
                          <a:ea typeface="+mn-ea"/>
                          <a:cs typeface="+mn-cs"/>
                        </a:rPr>
                        <a:t>酒店晚餐</a:t>
                      </a:r>
                      <a:r>
                        <a:rPr lang="zh-TW" altLang="zh-TW" b="1" dirty="0">
                          <a:effectLst/>
                        </a:rPr>
                        <a:t> </a:t>
                      </a:r>
                      <a:endParaRPr lang="zh-TW" altLang="en-US" b="1" dirty="0"/>
                    </a:p>
                  </a:txBody>
                  <a:tcPr/>
                </a:tc>
                <a:tc>
                  <a:txBody>
                    <a:bodyPr/>
                    <a:lstStyle/>
                    <a:p>
                      <a:pPr algn="ctr">
                        <a:lnSpc>
                          <a:spcPct val="107000"/>
                        </a:lnSpc>
                        <a:spcAft>
                          <a:spcPts val="0"/>
                        </a:spcAft>
                      </a:pPr>
                      <a:r>
                        <a:rPr lang="zh-CN" altLang="zh-TW" sz="1800" kern="1200" dirty="0">
                          <a:solidFill>
                            <a:schemeClr val="dk1"/>
                          </a:solidFill>
                          <a:effectLst/>
                          <a:latin typeface="+mn-lt"/>
                          <a:ea typeface="+mn-ea"/>
                          <a:cs typeface="+mn-cs"/>
                        </a:rPr>
                        <a:t>烏尤尼</a:t>
                      </a:r>
                      <a:endParaRPr lang="en-US" altLang="zh-CN" sz="1800" kern="1200" dirty="0">
                        <a:solidFill>
                          <a:schemeClr val="dk1"/>
                        </a:solidFill>
                        <a:effectLst/>
                        <a:latin typeface="+mn-lt"/>
                        <a:ea typeface="+mn-ea"/>
                        <a:cs typeface="+mn-cs"/>
                      </a:endParaRPr>
                    </a:p>
                    <a:p>
                      <a:pPr algn="ctr">
                        <a:lnSpc>
                          <a:spcPct val="107000"/>
                        </a:lnSpc>
                        <a:spcAft>
                          <a:spcPts val="0"/>
                        </a:spcAft>
                      </a:pPr>
                      <a:r>
                        <a:rPr lang="es-PE" altLang="zh-TW" sz="1800" u="none" strike="noStrike" kern="1200" dirty="0">
                          <a:solidFill>
                            <a:schemeClr val="dk1"/>
                          </a:solidFill>
                          <a:effectLst/>
                          <a:latin typeface="+mn-lt"/>
                          <a:ea typeface="+mn-ea"/>
                          <a:cs typeface="+mn-cs"/>
                          <a:hlinkClick r:id="rId5"/>
                        </a:rPr>
                        <a:t>luna</a:t>
                      </a:r>
                      <a:r>
                        <a:rPr lang="es-PE" altLang="zh-TW" sz="1800" kern="1200" dirty="0">
                          <a:solidFill>
                            <a:schemeClr val="dk1"/>
                          </a:solidFill>
                          <a:effectLst/>
                          <a:latin typeface="+mn-lt"/>
                          <a:ea typeface="+mn-ea"/>
                          <a:cs typeface="+mn-cs"/>
                        </a:rPr>
                        <a:t> salada</a:t>
                      </a:r>
                      <a:r>
                        <a:rPr lang="zh-TW" altLang="zh-TW" sz="1600" dirty="0">
                          <a:effectLst/>
                        </a:rPr>
                        <a:t> </a:t>
                      </a:r>
                      <a:endParaRPr lang="zh-TW" sz="1600" dirty="0">
                        <a:solidFill>
                          <a:schemeClr val="accent2">
                            <a:lumMod val="5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xmlns="" val="1357829541"/>
                  </a:ext>
                </a:extLst>
              </a:tr>
              <a:tr h="3939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altLang="zh-TW" sz="1800" b="1" dirty="0"/>
                        <a:t>11.03</a:t>
                      </a:r>
                      <a:endParaRPr lang="en-US" altLang="zh-TW" sz="18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b="1" dirty="0"/>
                    </a:p>
                    <a:p>
                      <a:pPr algn="ctr"/>
                      <a:endParaRPr lang="zh-TW" altLang="en-US" b="1" dirty="0"/>
                    </a:p>
                  </a:txBody>
                  <a:tcPr/>
                </a:tc>
                <a:tc>
                  <a:txBody>
                    <a:bodyPr/>
                    <a:lstStyle/>
                    <a:p>
                      <a:r>
                        <a:rPr lang="zh-TW" altLang="en-US" sz="1600" b="1" kern="1200" dirty="0">
                          <a:solidFill>
                            <a:schemeClr val="accent2">
                              <a:lumMod val="75000"/>
                            </a:schemeClr>
                          </a:solidFill>
                          <a:effectLst/>
                          <a:latin typeface="+mn-ea"/>
                          <a:ea typeface="+mn-ea"/>
                          <a:cs typeface="+mn-cs"/>
                        </a:rPr>
                        <a:t>烏尤尼鹽湖</a:t>
                      </a:r>
                      <a:r>
                        <a:rPr lang="en-US" altLang="zh-TW" sz="1600" b="1" kern="1200" dirty="0" err="1">
                          <a:solidFill>
                            <a:schemeClr val="accent2">
                              <a:lumMod val="75000"/>
                            </a:schemeClr>
                          </a:solidFill>
                          <a:effectLst/>
                          <a:latin typeface="+mn-ea"/>
                          <a:ea typeface="+mn-ea"/>
                          <a:cs typeface="+mn-cs"/>
                        </a:rPr>
                        <a:t>Salar</a:t>
                      </a:r>
                      <a:r>
                        <a:rPr lang="en-US" altLang="zh-TW" sz="1600" b="1" kern="1200" dirty="0">
                          <a:solidFill>
                            <a:schemeClr val="accent2">
                              <a:lumMod val="75000"/>
                            </a:schemeClr>
                          </a:solidFill>
                          <a:effectLst/>
                          <a:latin typeface="+mn-ea"/>
                          <a:ea typeface="+mn-ea"/>
                          <a:cs typeface="+mn-cs"/>
                        </a:rPr>
                        <a:t> de Uyuni     Full day Uyuni salt flat safari tour by 4</a:t>
                      </a:r>
                      <a:r>
                        <a:rPr lang="zh-TW" altLang="en-US" sz="1600" b="1" kern="1200" dirty="0">
                          <a:solidFill>
                            <a:schemeClr val="accent2">
                              <a:lumMod val="75000"/>
                            </a:schemeClr>
                          </a:solidFill>
                          <a:effectLst/>
                          <a:latin typeface="+mn-ea"/>
                          <a:ea typeface="+mn-ea"/>
                          <a:cs typeface="+mn-cs"/>
                        </a:rPr>
                        <a:t>ｘ</a:t>
                      </a:r>
                      <a:r>
                        <a:rPr lang="en-US" altLang="zh-TW" sz="1600" b="1" kern="1200" dirty="0">
                          <a:solidFill>
                            <a:schemeClr val="accent2">
                              <a:lumMod val="75000"/>
                            </a:schemeClr>
                          </a:solidFill>
                          <a:effectLst/>
                          <a:latin typeface="+mn-ea"/>
                          <a:ea typeface="+mn-ea"/>
                          <a:cs typeface="+mn-cs"/>
                        </a:rPr>
                        <a:t>4</a:t>
                      </a:r>
                    </a:p>
                    <a:p>
                      <a:pPr algn="just"/>
                      <a:r>
                        <a:rPr lang="zh-TW" altLang="en-US" sz="1400" b="1" kern="1200" dirty="0">
                          <a:solidFill>
                            <a:schemeClr val="dk1"/>
                          </a:solidFill>
                          <a:effectLst/>
                          <a:latin typeface="+mj-ea"/>
                          <a:ea typeface="+mj-ea"/>
                          <a:cs typeface="+mn-cs"/>
                        </a:rPr>
                        <a:t>今日搭乘越野車進出烏尤尼鹽沼</a:t>
                      </a:r>
                      <a:r>
                        <a:rPr lang="en-US" altLang="zh-TW" sz="1400" b="1" kern="1200" dirty="0">
                          <a:solidFill>
                            <a:schemeClr val="dk1"/>
                          </a:solidFill>
                          <a:effectLst/>
                          <a:latin typeface="+mj-ea"/>
                          <a:ea typeface="+mj-ea"/>
                          <a:cs typeface="+mn-cs"/>
                        </a:rPr>
                        <a:t>(</a:t>
                      </a:r>
                      <a:r>
                        <a:rPr lang="en-US" altLang="zh-TW" sz="1400" b="1" kern="1200" dirty="0" err="1">
                          <a:solidFill>
                            <a:schemeClr val="dk1"/>
                          </a:solidFill>
                          <a:effectLst/>
                          <a:latin typeface="+mj-ea"/>
                          <a:ea typeface="+mj-ea"/>
                          <a:cs typeface="+mn-cs"/>
                        </a:rPr>
                        <a:t>Salar</a:t>
                      </a:r>
                      <a:r>
                        <a:rPr lang="en-US" altLang="zh-TW" sz="1400" b="1" kern="1200" dirty="0">
                          <a:solidFill>
                            <a:schemeClr val="dk1"/>
                          </a:solidFill>
                          <a:effectLst/>
                          <a:latin typeface="+mj-ea"/>
                          <a:ea typeface="+mj-ea"/>
                          <a:cs typeface="+mn-cs"/>
                        </a:rPr>
                        <a:t> de Uyuni)</a:t>
                      </a:r>
                      <a:r>
                        <a:rPr lang="zh-TW" altLang="en-US" sz="1400" b="1" kern="1200" dirty="0">
                          <a:solidFill>
                            <a:schemeClr val="dk1"/>
                          </a:solidFill>
                          <a:effectLst/>
                          <a:latin typeface="+mj-ea"/>
                          <a:ea typeface="+mj-ea"/>
                          <a:cs typeface="+mn-cs"/>
                        </a:rPr>
                        <a:t>，位海拔公尺的安第斯山高原上</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是一個乾涸的鹽湖</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也是世界上最大的鹽湖</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長約</a:t>
                      </a:r>
                      <a:r>
                        <a:rPr lang="en-US" altLang="zh-TW" sz="1400" b="1" kern="1200" dirty="0">
                          <a:solidFill>
                            <a:schemeClr val="dk1"/>
                          </a:solidFill>
                          <a:effectLst/>
                          <a:latin typeface="+mj-ea"/>
                          <a:ea typeface="+mj-ea"/>
                          <a:cs typeface="+mn-cs"/>
                        </a:rPr>
                        <a:t>250</a:t>
                      </a:r>
                      <a:r>
                        <a:rPr lang="zh-TW" altLang="en-US" sz="1400" b="1" kern="1200" dirty="0">
                          <a:solidFill>
                            <a:schemeClr val="dk1"/>
                          </a:solidFill>
                          <a:effectLst/>
                          <a:latin typeface="+mj-ea"/>
                          <a:ea typeface="+mj-ea"/>
                          <a:cs typeface="+mn-cs"/>
                        </a:rPr>
                        <a:t>公里</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寬約</a:t>
                      </a:r>
                      <a:r>
                        <a:rPr lang="en-US" altLang="zh-TW" sz="1400" b="1" kern="1200" dirty="0">
                          <a:solidFill>
                            <a:schemeClr val="dk1"/>
                          </a:solidFill>
                          <a:effectLst/>
                          <a:latin typeface="+mj-ea"/>
                          <a:ea typeface="+mj-ea"/>
                          <a:cs typeface="+mn-cs"/>
                        </a:rPr>
                        <a:t>130</a:t>
                      </a:r>
                      <a:r>
                        <a:rPr lang="zh-TW" altLang="en-US" sz="1400" b="1" kern="1200" dirty="0">
                          <a:solidFill>
                            <a:schemeClr val="dk1"/>
                          </a:solidFill>
                          <a:effectLst/>
                          <a:latin typeface="+mj-ea"/>
                          <a:ea typeface="+mj-ea"/>
                          <a:cs typeface="+mn-cs"/>
                        </a:rPr>
                        <a:t>公里，面積</a:t>
                      </a:r>
                      <a:r>
                        <a:rPr lang="en-US" altLang="zh-TW" sz="1400" b="1" kern="1200" dirty="0">
                          <a:solidFill>
                            <a:schemeClr val="dk1"/>
                          </a:solidFill>
                          <a:effectLst/>
                          <a:latin typeface="+mj-ea"/>
                          <a:ea typeface="+mj-ea"/>
                          <a:cs typeface="+mn-cs"/>
                        </a:rPr>
                        <a:t>10,582</a:t>
                      </a:r>
                      <a:r>
                        <a:rPr lang="zh-TW" altLang="en-US" sz="1400" b="1" kern="1200" dirty="0">
                          <a:solidFill>
                            <a:schemeClr val="dk1"/>
                          </a:solidFill>
                          <a:effectLst/>
                          <a:latin typeface="+mj-ea"/>
                          <a:ea typeface="+mj-ea"/>
                          <a:cs typeface="+mn-cs"/>
                        </a:rPr>
                        <a:t>平方公里</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一望無際的天空和白色世界。接著前往鹽湖中心地區仙人掌島</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 島上長滿仙人掌</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高度達</a:t>
                      </a:r>
                      <a:r>
                        <a:rPr lang="en-US" altLang="zh-TW" sz="1400" b="1" kern="1200" dirty="0">
                          <a:solidFill>
                            <a:schemeClr val="dk1"/>
                          </a:solidFill>
                          <a:effectLst/>
                          <a:latin typeface="+mj-ea"/>
                          <a:ea typeface="+mj-ea"/>
                          <a:cs typeface="+mn-cs"/>
                        </a:rPr>
                        <a:t>1</a:t>
                      </a:r>
                      <a:r>
                        <a:rPr lang="zh-TW" altLang="en-US" sz="1400" b="1" kern="1200" dirty="0">
                          <a:solidFill>
                            <a:schemeClr val="dk1"/>
                          </a:solidFill>
                          <a:effectLst/>
                          <a:latin typeface="+mj-ea"/>
                          <a:ea typeface="+mj-ea"/>
                          <a:cs typeface="+mn-cs"/>
                        </a:rPr>
                        <a:t>公尺以上。仙人掌島位於古老的火山遺跡頂部</a:t>
                      </a:r>
                      <a:r>
                        <a:rPr lang="en-US" altLang="zh-TW" sz="1400" b="1" kern="1200" dirty="0">
                          <a:solidFill>
                            <a:schemeClr val="dk1"/>
                          </a:solidFill>
                          <a:effectLst/>
                          <a:latin typeface="+mj-ea"/>
                          <a:ea typeface="+mj-ea"/>
                          <a:cs typeface="+mn-cs"/>
                        </a:rPr>
                        <a:t>,4</a:t>
                      </a:r>
                      <a:r>
                        <a:rPr lang="zh-TW" altLang="en-US" sz="1400" b="1" kern="1200" dirty="0">
                          <a:solidFill>
                            <a:schemeClr val="dk1"/>
                          </a:solidFill>
                          <a:effectLst/>
                          <a:latin typeface="+mj-ea"/>
                          <a:ea typeface="+mj-ea"/>
                          <a:cs typeface="+mn-cs"/>
                        </a:rPr>
                        <a:t>萬年前被巨大的史前鹽湖所淹沒，所以藏有罕見且脆弱的珊瑚狀結構和化石、藻類。</a:t>
                      </a:r>
                    </a:p>
                    <a:p>
                      <a:pPr algn="just"/>
                      <a:r>
                        <a:rPr lang="zh-TW" altLang="en-US" sz="1400" b="1" kern="1200" dirty="0">
                          <a:solidFill>
                            <a:schemeClr val="dk1"/>
                          </a:solidFill>
                          <a:effectLst/>
                          <a:latin typeface="+mj-ea"/>
                          <a:ea typeface="+mj-ea"/>
                          <a:cs typeface="+mn-cs"/>
                        </a:rPr>
                        <a:t>下午至湖邊的小村落</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這裡是當地人採鹽的地方</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將可欣賞到原鹽金字塔。烏尤尼鹽湖金字塔</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原鹽的結晶相當獨特，普通鹽的結晶在形成後，會直接沉入水中，但烏尤尼鹽原的鹽水中含有豐富的礦物質，加上鹽水濃度較高，有較大的浮力，鹽的結晶在形成後不會立即下沉，結晶因此越積越多，達到一定重量後才會往下沉。</a:t>
                      </a:r>
                    </a:p>
                    <a:p>
                      <a:pPr algn="just"/>
                      <a:r>
                        <a:rPr lang="zh-TW" altLang="en-US" sz="1400" b="1" kern="1200" dirty="0">
                          <a:solidFill>
                            <a:schemeClr val="dk1"/>
                          </a:solidFill>
                          <a:effectLst/>
                          <a:latin typeface="+mj-ea"/>
                          <a:ea typeface="+mj-ea"/>
                          <a:cs typeface="+mn-cs"/>
                        </a:rPr>
                        <a:t>烏尤尼鹽沼的日落及雨季鹽沼積水時的烏尤尼鹽沼有如「天空之鏡」</a:t>
                      </a:r>
                      <a:r>
                        <a:rPr lang="en-US" altLang="zh-TW" sz="1400" b="1" kern="1200" dirty="0">
                          <a:solidFill>
                            <a:schemeClr val="dk1"/>
                          </a:solidFill>
                          <a:effectLst/>
                          <a:latin typeface="+mj-ea"/>
                          <a:ea typeface="+mj-ea"/>
                          <a:cs typeface="+mn-cs"/>
                        </a:rPr>
                        <a:t>,</a:t>
                      </a:r>
                      <a:r>
                        <a:rPr lang="zh-TW" altLang="en-US" sz="1400" b="1" kern="1200" dirty="0">
                          <a:solidFill>
                            <a:schemeClr val="dk1"/>
                          </a:solidFill>
                          <a:effectLst/>
                          <a:latin typeface="+mj-ea"/>
                          <a:ea typeface="+mj-ea"/>
                          <a:cs typeface="+mn-cs"/>
                        </a:rPr>
                        <a:t>虚幻景像令世界的遊客趨之若鶩。</a:t>
                      </a:r>
                    </a:p>
                    <a:p>
                      <a:r>
                        <a:rPr lang="zh-TW" altLang="en-US" sz="1600" b="1" kern="1200" dirty="0">
                          <a:solidFill>
                            <a:srgbClr val="FF0000"/>
                          </a:solidFill>
                          <a:effectLst/>
                          <a:latin typeface="+mn-lt"/>
                          <a:ea typeface="+mn-ea"/>
                          <a:cs typeface="+mn-cs"/>
                        </a:rPr>
                        <a:t>註</a:t>
                      </a:r>
                      <a:r>
                        <a:rPr lang="en-US" altLang="zh-TW" sz="1600" b="1" kern="1200" dirty="0">
                          <a:solidFill>
                            <a:srgbClr val="FF0000"/>
                          </a:solidFill>
                          <a:effectLst/>
                          <a:latin typeface="+mn-lt"/>
                          <a:ea typeface="+mn-ea"/>
                          <a:cs typeface="+mn-cs"/>
                        </a:rPr>
                        <a:t>: </a:t>
                      </a:r>
                      <a:r>
                        <a:rPr lang="zh-TW" altLang="en-US" sz="1600" b="1" kern="1200" dirty="0">
                          <a:solidFill>
                            <a:srgbClr val="FF0000"/>
                          </a:solidFill>
                          <a:effectLst/>
                          <a:latin typeface="+mn-lt"/>
                          <a:ea typeface="+mn-ea"/>
                          <a:cs typeface="+mn-cs"/>
                        </a:rPr>
                        <a:t>雨季時期鹽沼行程基於安全因素由當地司導人員安排路線</a:t>
                      </a:r>
                    </a:p>
                    <a:p>
                      <a:endParaRPr lang="zh-TW" altLang="zh-TW" sz="1400" b="1" kern="1200" dirty="0">
                        <a:solidFill>
                          <a:schemeClr val="dk1"/>
                        </a:solidFill>
                        <a:effectLst/>
                        <a:latin typeface="+mn-lt"/>
                        <a:ea typeface="+mn-ea"/>
                        <a:cs typeface="+mn-cs"/>
                      </a:endParaRPr>
                    </a:p>
                  </a:txBody>
                  <a:tcPr/>
                </a:tc>
                <a:tc>
                  <a:txBody>
                    <a:bodyPr/>
                    <a:lstStyle/>
                    <a:p>
                      <a:pPr algn="ctr"/>
                      <a:r>
                        <a:rPr lang="zh-CN" altLang="zh-TW" sz="1800" b="1" kern="1200" dirty="0">
                          <a:solidFill>
                            <a:schemeClr val="dk1"/>
                          </a:solidFill>
                          <a:effectLst/>
                          <a:latin typeface="+mn-lt"/>
                          <a:ea typeface="+mn-ea"/>
                          <a:cs typeface="+mn-cs"/>
                        </a:rPr>
                        <a:t>酒店早餐</a:t>
                      </a:r>
                      <a:endParaRPr lang="en-US" altLang="zh-CN"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 </a:t>
                      </a:r>
                      <a:endParaRPr lang="en-US" altLang="zh-CN"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 </a:t>
                      </a:r>
                      <a:r>
                        <a:rPr lang="zh-Hant" altLang="en-US" sz="1800" b="1" kern="1200" dirty="0">
                          <a:solidFill>
                            <a:schemeClr val="dk1"/>
                          </a:solidFill>
                          <a:effectLst/>
                          <a:latin typeface="+mn-lt"/>
                          <a:ea typeface="+mn-ea"/>
                          <a:cs typeface="+mn-cs"/>
                        </a:rPr>
                        <a:t>野外</a:t>
                      </a:r>
                      <a:r>
                        <a:rPr lang="zh-CN" altLang="zh-TW" sz="1800" b="1" kern="1200" dirty="0">
                          <a:solidFill>
                            <a:schemeClr val="dk1"/>
                          </a:solidFill>
                          <a:effectLst/>
                          <a:latin typeface="+mn-lt"/>
                          <a:ea typeface="+mn-ea"/>
                          <a:cs typeface="+mn-cs"/>
                        </a:rPr>
                        <a:t>午餐</a:t>
                      </a:r>
                      <a:endParaRPr lang="en-US" altLang="zh-TW" sz="1800" b="1" kern="1200" dirty="0">
                        <a:solidFill>
                          <a:schemeClr val="dk1"/>
                        </a:solidFill>
                        <a:effectLst/>
                        <a:latin typeface="+mn-lt"/>
                        <a:ea typeface="+mn-ea"/>
                        <a:cs typeface="+mn-cs"/>
                      </a:endParaRPr>
                    </a:p>
                    <a:p>
                      <a:pPr algn="ctr"/>
                      <a:endParaRPr lang="zh-TW" altLang="zh-TW" sz="1800" b="1" kern="1200" dirty="0">
                        <a:solidFill>
                          <a:schemeClr val="dk1"/>
                        </a:solidFill>
                        <a:effectLst/>
                        <a:latin typeface="+mn-lt"/>
                        <a:ea typeface="+mn-ea"/>
                        <a:cs typeface="+mn-cs"/>
                      </a:endParaRPr>
                    </a:p>
                    <a:p>
                      <a:pPr algn="ctr"/>
                      <a:r>
                        <a:rPr lang="zh-CN" altLang="zh-TW" sz="1800" b="1" kern="1200" dirty="0">
                          <a:solidFill>
                            <a:schemeClr val="dk1"/>
                          </a:solidFill>
                          <a:effectLst/>
                          <a:latin typeface="+mn-lt"/>
                          <a:ea typeface="+mn-ea"/>
                          <a:cs typeface="+mn-cs"/>
                        </a:rPr>
                        <a:t>酒店晚餐</a:t>
                      </a:r>
                      <a:endParaRPr lang="zh-TW" altLang="zh-TW" sz="1800" b="1" kern="1200" dirty="0">
                        <a:solidFill>
                          <a:schemeClr val="dk1"/>
                        </a:solidFill>
                        <a:effectLst/>
                        <a:latin typeface="+mn-lt"/>
                        <a:ea typeface="+mn-ea"/>
                        <a:cs typeface="+mn-cs"/>
                      </a:endParaRPr>
                    </a:p>
                    <a:p>
                      <a:pPr algn="ctr"/>
                      <a:endParaRPr lang="zh-TW" altLang="en-US" b="1" dirty="0"/>
                    </a:p>
                  </a:txBody>
                  <a:tcPr/>
                </a:tc>
                <a:tc>
                  <a:txBody>
                    <a:bodyPr/>
                    <a:lstStyle/>
                    <a:p>
                      <a:pPr algn="ctr"/>
                      <a:endParaRPr lang="en-US" altLang="zh-TW" b="1" dirty="0"/>
                    </a:p>
                    <a:p>
                      <a:pPr algn="ctr">
                        <a:lnSpc>
                          <a:spcPct val="107000"/>
                        </a:lnSpc>
                        <a:spcAft>
                          <a:spcPts val="0"/>
                        </a:spcAft>
                      </a:pPr>
                      <a:r>
                        <a:rPr lang="zh-CN" altLang="zh-TW" sz="1800" kern="1200" dirty="0">
                          <a:solidFill>
                            <a:schemeClr val="dk1"/>
                          </a:solidFill>
                          <a:effectLst/>
                          <a:latin typeface="+mn-lt"/>
                          <a:ea typeface="+mn-ea"/>
                          <a:cs typeface="+mn-cs"/>
                        </a:rPr>
                        <a:t>烏尤尼</a:t>
                      </a:r>
                      <a:endParaRPr lang="en-US" altLang="zh-CN" sz="1800" kern="1200" dirty="0">
                        <a:solidFill>
                          <a:schemeClr val="dk1"/>
                        </a:solidFill>
                        <a:effectLst/>
                        <a:latin typeface="+mn-lt"/>
                        <a:ea typeface="+mn-ea"/>
                        <a:cs typeface="+mn-cs"/>
                      </a:endParaRPr>
                    </a:p>
                    <a:p>
                      <a:pPr algn="ctr">
                        <a:lnSpc>
                          <a:spcPct val="107000"/>
                        </a:lnSpc>
                        <a:spcAft>
                          <a:spcPts val="0"/>
                        </a:spcAft>
                      </a:pPr>
                      <a:r>
                        <a:rPr lang="es-PE" altLang="zh-TW" sz="1800" u="none" strike="noStrike" kern="1200" dirty="0">
                          <a:solidFill>
                            <a:schemeClr val="dk1"/>
                          </a:solidFill>
                          <a:effectLst/>
                          <a:latin typeface="+mn-lt"/>
                          <a:ea typeface="+mn-ea"/>
                          <a:cs typeface="+mn-cs"/>
                          <a:hlinkClick r:id="rId5"/>
                        </a:rPr>
                        <a:t>luna</a:t>
                      </a:r>
                      <a:r>
                        <a:rPr lang="es-PE" altLang="zh-TW" sz="1800" kern="1200" dirty="0">
                          <a:solidFill>
                            <a:schemeClr val="dk1"/>
                          </a:solidFill>
                          <a:effectLst/>
                          <a:latin typeface="+mn-lt"/>
                          <a:ea typeface="+mn-ea"/>
                          <a:cs typeface="+mn-cs"/>
                          <a:hlinkClick r:id="rId5"/>
                        </a:rPr>
                        <a:t> salada</a:t>
                      </a:r>
                      <a:r>
                        <a:rPr lang="zh-TW" altLang="zh-TW" sz="1600" dirty="0">
                          <a:effectLst/>
                          <a:hlinkClick r:id="rId5"/>
                        </a:rPr>
                        <a:t> </a:t>
                      </a:r>
                      <a:endParaRPr lang="zh-TW" altLang="zh-TW" sz="1600" dirty="0">
                        <a:solidFill>
                          <a:schemeClr val="accent2">
                            <a:lumMod val="50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a:endParaRPr lang="zh-TW" altLang="en-US" b="1" dirty="0"/>
                    </a:p>
                  </a:txBody>
                  <a:tcPr/>
                </a:tc>
                <a:extLst>
                  <a:ext uri="{0D108BD9-81ED-4DB2-BD59-A6C34878D82A}">
                    <a16:rowId xmlns:a16="http://schemas.microsoft.com/office/drawing/2014/main" xmlns="" val="1890755973"/>
                  </a:ext>
                </a:extLst>
              </a:tr>
            </a:tbl>
          </a:graphicData>
        </a:graphic>
      </p:graphicFrame>
    </p:spTree>
    <p:extLst>
      <p:ext uri="{BB962C8B-B14F-4D97-AF65-F5344CB8AC3E}">
        <p14:creationId xmlns:p14="http://schemas.microsoft.com/office/powerpoint/2010/main" val="35260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_SouthAmeric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c66daf58-3c46-4c48-8560-c485e881f7f9">english</DirectSourceMarket>
    <ApprovalStatus xmlns="c66daf58-3c46-4c48-8560-c485e881f7f9">InProgress</ApprovalStatus>
    <MarketSpecific xmlns="c66daf58-3c46-4c48-8560-c485e881f7f9">false</MarketSpecific>
    <LocComments xmlns="c66daf58-3c46-4c48-8560-c485e881f7f9" xsi:nil="true"/>
    <ThumbnailAssetId xmlns="c66daf58-3c46-4c48-8560-c485e881f7f9" xsi:nil="true"/>
    <PrimaryImageGen xmlns="c66daf58-3c46-4c48-8560-c485e881f7f9">false</PrimaryImageGen>
    <LegacyData xmlns="c66daf58-3c46-4c48-8560-c485e881f7f9" xsi:nil="true"/>
    <LocRecommendedHandoff xmlns="c66daf58-3c46-4c48-8560-c485e881f7f9" xsi:nil="true"/>
    <BusinessGroup xmlns="c66daf58-3c46-4c48-8560-c485e881f7f9" xsi:nil="true"/>
    <BlockPublish xmlns="c66daf58-3c46-4c48-8560-c485e881f7f9">false</BlockPublish>
    <TPFriendlyName xmlns="c66daf58-3c46-4c48-8560-c485e881f7f9" xsi:nil="true"/>
    <NumericId xmlns="c66daf58-3c46-4c48-8560-c485e881f7f9" xsi:nil="true"/>
    <APEditor xmlns="c66daf58-3c46-4c48-8560-c485e881f7f9">
      <UserInfo>
        <DisplayName/>
        <AccountId xsi:nil="true"/>
        <AccountType/>
      </UserInfo>
    </APEditor>
    <SourceTitle xmlns="c66daf58-3c46-4c48-8560-c485e881f7f9" xsi:nil="true"/>
    <OpenTemplate xmlns="c66daf58-3c46-4c48-8560-c485e881f7f9">true</OpenTemplate>
    <UALocComments xmlns="c66daf58-3c46-4c48-8560-c485e881f7f9" xsi:nil="true"/>
    <ParentAssetId xmlns="c66daf58-3c46-4c48-8560-c485e881f7f9" xsi:nil="true"/>
    <IntlLangReviewDate xmlns="c66daf58-3c46-4c48-8560-c485e881f7f9" xsi:nil="true"/>
    <FeatureTagsTaxHTField0 xmlns="c66daf58-3c46-4c48-8560-c485e881f7f9">
      <Terms xmlns="http://schemas.microsoft.com/office/infopath/2007/PartnerControls"/>
    </FeatureTagsTaxHTField0>
    <PublishStatusLookup xmlns="c66daf58-3c46-4c48-8560-c485e881f7f9">
      <Value>450154</Value>
    </PublishStatusLookup>
    <Providers xmlns="c66daf58-3c46-4c48-8560-c485e881f7f9" xsi:nil="true"/>
    <MachineTranslated xmlns="c66daf58-3c46-4c48-8560-c485e881f7f9">false</MachineTranslated>
    <OriginalSourceMarket xmlns="c66daf58-3c46-4c48-8560-c485e881f7f9">english</OriginalSourceMarket>
    <APDescription xmlns="c66daf58-3c46-4c48-8560-c485e881f7f9">此範本適合學生、教師或公司使用，它提供採用灰階色彩配置南美洲地圖背影的標題投影片。它是相關系列的其中一種範本，這系列範本各以不同的大陸為主軸。此範本相容於 PowerPoint 2013 及更新版本，提供各種不同的投影片版面配置，其中包括標題投影片、項目符號清單、含標題的相片、範例圖表及空白投影片，全部都是寬螢幕 (16X9) 格式。 
</APDescription>
    <ClipArtFilename xmlns="c66daf58-3c46-4c48-8560-c485e881f7f9" xsi:nil="true"/>
    <ContentItem xmlns="c66daf58-3c46-4c48-8560-c485e881f7f9" xsi:nil="true"/>
    <TPInstallLocation xmlns="c66daf58-3c46-4c48-8560-c485e881f7f9" xsi:nil="true"/>
    <PublishTargets xmlns="c66daf58-3c46-4c48-8560-c485e881f7f9">OfficeOnlineVNext</PublishTargets>
    <TimesCloned xmlns="c66daf58-3c46-4c48-8560-c485e881f7f9" xsi:nil="true"/>
    <AssetStart xmlns="c66daf58-3c46-4c48-8560-c485e881f7f9">2011-12-19T18:35:00+00:00</AssetStart>
    <Provider xmlns="c66daf58-3c46-4c48-8560-c485e881f7f9" xsi:nil="true"/>
    <AcquiredFrom xmlns="c66daf58-3c46-4c48-8560-c485e881f7f9">Internal MS</AcquiredFrom>
    <FriendlyTitle xmlns="c66daf58-3c46-4c48-8560-c485e881f7f9" xsi:nil="true"/>
    <LastHandOff xmlns="c66daf58-3c46-4c48-8560-c485e881f7f9" xsi:nil="true"/>
    <TPClientViewer xmlns="c66daf58-3c46-4c48-8560-c485e881f7f9" xsi:nil="true"/>
    <UACurrentWords xmlns="c66daf58-3c46-4c48-8560-c485e881f7f9" xsi:nil="true"/>
    <ArtSampleDocs xmlns="c66daf58-3c46-4c48-8560-c485e881f7f9" xsi:nil="true"/>
    <UALocRecommendation xmlns="c66daf58-3c46-4c48-8560-c485e881f7f9">Localize</UALocRecommendation>
    <Manager xmlns="c66daf58-3c46-4c48-8560-c485e881f7f9" xsi:nil="true"/>
    <ShowIn xmlns="c66daf58-3c46-4c48-8560-c485e881f7f9">Show everywhere</ShowIn>
    <UANotes xmlns="c66daf58-3c46-4c48-8560-c485e881f7f9" xsi:nil="true"/>
    <TemplateStatus xmlns="c66daf58-3c46-4c48-8560-c485e881f7f9">Complete</TemplateStatus>
    <InternalTagsTaxHTField0 xmlns="c66daf58-3c46-4c48-8560-c485e881f7f9">
      <Terms xmlns="http://schemas.microsoft.com/office/infopath/2007/PartnerControls"/>
    </InternalTagsTaxHTField0>
    <CSXHash xmlns="c66daf58-3c46-4c48-8560-c485e881f7f9" xsi:nil="true"/>
    <Downloads xmlns="c66daf58-3c46-4c48-8560-c485e881f7f9">0</Downloads>
    <VoteCount xmlns="c66daf58-3c46-4c48-8560-c485e881f7f9" xsi:nil="true"/>
    <OOCacheId xmlns="c66daf58-3c46-4c48-8560-c485e881f7f9" xsi:nil="true"/>
    <IsDeleted xmlns="c66daf58-3c46-4c48-8560-c485e881f7f9">false</IsDeleted>
    <AssetExpire xmlns="c66daf58-3c46-4c48-8560-c485e881f7f9">2035-01-01T08:00:00+00:00</AssetExpire>
    <DSATActionTaken xmlns="c66daf58-3c46-4c48-8560-c485e881f7f9" xsi:nil="true"/>
    <CSXSubmissionMarket xmlns="c66daf58-3c46-4c48-8560-c485e881f7f9" xsi:nil="true"/>
    <TPExecutable xmlns="c66daf58-3c46-4c48-8560-c485e881f7f9" xsi:nil="true"/>
    <SubmitterId xmlns="c66daf58-3c46-4c48-8560-c485e881f7f9" xsi:nil="true"/>
    <EditorialTags xmlns="c66daf58-3c46-4c48-8560-c485e881f7f9" xsi:nil="true"/>
    <ApprovalLog xmlns="c66daf58-3c46-4c48-8560-c485e881f7f9" xsi:nil="true"/>
    <AssetType xmlns="c66daf58-3c46-4c48-8560-c485e881f7f9">TP</AssetType>
    <BugNumber xmlns="c66daf58-3c46-4c48-8560-c485e881f7f9" xsi:nil="true"/>
    <CSXSubmissionDate xmlns="c66daf58-3c46-4c48-8560-c485e881f7f9" xsi:nil="true"/>
    <CSXUpdate xmlns="c66daf58-3c46-4c48-8560-c485e881f7f9">false</CSXUpdate>
    <Milestone xmlns="c66daf58-3c46-4c48-8560-c485e881f7f9" xsi:nil="true"/>
    <RecommendationsModifier xmlns="c66daf58-3c46-4c48-8560-c485e881f7f9" xsi:nil="true"/>
    <OriginAsset xmlns="c66daf58-3c46-4c48-8560-c485e881f7f9" xsi:nil="true"/>
    <TPComponent xmlns="c66daf58-3c46-4c48-8560-c485e881f7f9" xsi:nil="true"/>
    <AssetId xmlns="c66daf58-3c46-4c48-8560-c485e881f7f9">TP102804884</AssetId>
    <IntlLocPriority xmlns="c66daf58-3c46-4c48-8560-c485e881f7f9" xsi:nil="true"/>
    <PolicheckWords xmlns="c66daf58-3c46-4c48-8560-c485e881f7f9" xsi:nil="true"/>
    <TPLaunchHelpLink xmlns="c66daf58-3c46-4c48-8560-c485e881f7f9" xsi:nil="true"/>
    <TPApplication xmlns="c66daf58-3c46-4c48-8560-c485e881f7f9" xsi:nil="true"/>
    <CrawlForDependencies xmlns="c66daf58-3c46-4c48-8560-c485e881f7f9">false</CrawlForDependencies>
    <HandoffToMSDN xmlns="c66daf58-3c46-4c48-8560-c485e881f7f9" xsi:nil="true"/>
    <PlannedPubDate xmlns="c66daf58-3c46-4c48-8560-c485e881f7f9" xsi:nil="true"/>
    <IntlLangReviewer xmlns="c66daf58-3c46-4c48-8560-c485e881f7f9" xsi:nil="true"/>
    <TrustLevel xmlns="c66daf58-3c46-4c48-8560-c485e881f7f9">1 Microsoft Managed Content</TrustLevel>
    <LocLastLocAttemptVersionLookup xmlns="c66daf58-3c46-4c48-8560-c485e881f7f9">725205</LocLastLocAttemptVersionLookup>
    <IsSearchable xmlns="c66daf58-3c46-4c48-8560-c485e881f7f9">true</IsSearchable>
    <TemplateTemplateType xmlns="c66daf58-3c46-4c48-8560-c485e881f7f9">PowerPoint Presentation Template</TemplateTemplateType>
    <CampaignTagsTaxHTField0 xmlns="c66daf58-3c46-4c48-8560-c485e881f7f9">
      <Terms xmlns="http://schemas.microsoft.com/office/infopath/2007/PartnerControls"/>
    </CampaignTagsTaxHTField0>
    <TPNamespace xmlns="c66daf58-3c46-4c48-8560-c485e881f7f9" xsi:nil="true"/>
    <TaxCatchAll xmlns="c66daf58-3c46-4c48-8560-c485e881f7f9"/>
    <Markets xmlns="c66daf58-3c46-4c48-8560-c485e881f7f9"/>
    <UAProjectedTotalWords xmlns="c66daf58-3c46-4c48-8560-c485e881f7f9" xsi:nil="true"/>
    <IntlLangReview xmlns="c66daf58-3c46-4c48-8560-c485e881f7f9">false</IntlLangReview>
    <OutputCachingOn xmlns="c66daf58-3c46-4c48-8560-c485e881f7f9">false</OutputCachingOn>
    <AverageRating xmlns="c66daf58-3c46-4c48-8560-c485e881f7f9" xsi:nil="true"/>
    <APAuthor xmlns="c66daf58-3c46-4c48-8560-c485e881f7f9">
      <UserInfo>
        <DisplayName>REDMOND\v-vaddu</DisplayName>
        <AccountId>2567</AccountId>
        <AccountType/>
      </UserInfo>
    </APAuthor>
    <LocManualTestRequired xmlns="c66daf58-3c46-4c48-8560-c485e881f7f9">false</LocManualTestRequired>
    <TPCommandLine xmlns="c66daf58-3c46-4c48-8560-c485e881f7f9" xsi:nil="true"/>
    <TPAppVersion xmlns="c66daf58-3c46-4c48-8560-c485e881f7f9" xsi:nil="true"/>
    <EditorialStatus xmlns="c66daf58-3c46-4c48-8560-c485e881f7f9">Complete</EditorialStatus>
    <LastModifiedDateTime xmlns="c66daf58-3c46-4c48-8560-c485e881f7f9" xsi:nil="true"/>
    <ScenarioTagsTaxHTField0 xmlns="c66daf58-3c46-4c48-8560-c485e881f7f9">
      <Terms xmlns="http://schemas.microsoft.com/office/infopath/2007/PartnerControls"/>
    </ScenarioTagsTaxHTField0>
    <OriginalRelease xmlns="c66daf58-3c46-4c48-8560-c485e881f7f9">14</OriginalRelease>
    <TPLaunchHelpLinkType xmlns="c66daf58-3c46-4c48-8560-c485e881f7f9">Template</TPLaunchHelpLinkType>
    <LocalizationTagsTaxHTField0 xmlns="c66daf58-3c46-4c48-8560-c485e881f7f9">
      <Terms xmlns="http://schemas.microsoft.com/office/infopath/2007/PartnerControls"/>
    </LocalizationTagsTaxHTField0>
    <Component xmlns="8e8ea6d1-e150-4704-b47c-0a92d6aed386" xsi:nil="true"/>
    <Description0 xmlns="8e8ea6d1-e150-4704-b47c-0a92d6aed386" xsi:nil="true"/>
    <LocMarketGroupTiers2 xmlns="c66daf58-3c46-4c48-8560-c485e881f7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9D4095AFEE790E42B52CF3AD35B999BF040086E71550AC00CE488731BAE03648ABFB" ma:contentTypeVersion="69" ma:contentTypeDescription="Create a new document." ma:contentTypeScope="" ma:versionID="19c8e0d4ec850202fc84bb6df7d27d5a">
  <xsd:schema xmlns:xsd="http://www.w3.org/2001/XMLSchema" xmlns:xs="http://www.w3.org/2001/XMLSchema" xmlns:p="http://schemas.microsoft.com/office/2006/metadata/properties" xmlns:ns2="c66daf58-3c46-4c48-8560-c485e881f7f9" xmlns:ns3="8e8ea6d1-e150-4704-b47c-0a92d6aed386" targetNamespace="http://schemas.microsoft.com/office/2006/metadata/properties" ma:root="true" ma:fieldsID="61474f05e94678c8e4bfc6326c72eb04" ns2:_="" ns3:_="">
    <xsd:import namespace="c66daf58-3c46-4c48-8560-c485e881f7f9"/>
    <xsd:import namespace="8e8ea6d1-e150-4704-b47c-0a92d6aed38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daf58-3c46-4c48-8560-c485e881f7f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7395a81f-9577-418e-910a-32f7a61cddb7}"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5EEE958E-8061-4FA6-908C-FF1913BBCE99}" ma:internalName="CSXSubmissionMarket" ma:readOnly="false" ma:showField="MarketName" ma:web="c66daf58-3c46-4c48-8560-c485e881f7f9">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c3aa597f-d352-4d18-b6bb-dd7b199309e2}"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424DF09-D473-47CB-8F99-CE4C88C30A56}" ma:internalName="InProjectListLookup" ma:readOnly="true" ma:showField="InProjectList"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c392861a-3365-44e0-a108-b907e1530f9f}"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424DF09-D473-47CB-8F99-CE4C88C30A56}" ma:internalName="LastCompleteVersionLookup" ma:readOnly="true" ma:showField="LastCompleteVersion"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424DF09-D473-47CB-8F99-CE4C88C30A56}" ma:internalName="LastPreviewErrorLookup" ma:readOnly="true" ma:showField="LastPreviewError"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424DF09-D473-47CB-8F99-CE4C88C30A56}" ma:internalName="LastPreviewResultLookup" ma:readOnly="true" ma:showField="LastPreviewResult"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424DF09-D473-47CB-8F99-CE4C88C30A56}" ma:internalName="LastPreviewAttemptDateLookup" ma:readOnly="true" ma:showField="LastPreviewAttemptDate"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424DF09-D473-47CB-8F99-CE4C88C30A56}" ma:internalName="LastPreviewedByLookup" ma:readOnly="true" ma:showField="LastPreviewedBy"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424DF09-D473-47CB-8F99-CE4C88C30A56}" ma:internalName="LastPreviewTimeLookup" ma:readOnly="true" ma:showField="LastPreviewTime"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424DF09-D473-47CB-8F99-CE4C88C30A56}" ma:internalName="LastPreviewVersionLookup" ma:readOnly="true" ma:showField="LastPreviewVersion"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424DF09-D473-47CB-8F99-CE4C88C30A56}" ma:internalName="LastPublishErrorLookup" ma:readOnly="true" ma:showField="LastPublishError"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424DF09-D473-47CB-8F99-CE4C88C30A56}" ma:internalName="LastPublishResultLookup" ma:readOnly="true" ma:showField="LastPublishResult"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424DF09-D473-47CB-8F99-CE4C88C30A56}" ma:internalName="LastPublishAttemptDateLookup" ma:readOnly="true" ma:showField="LastPublishAttemptDate"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424DF09-D473-47CB-8F99-CE4C88C30A56}" ma:internalName="LastPublishedByLookup" ma:readOnly="true" ma:showField="LastPublishedBy"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424DF09-D473-47CB-8F99-CE4C88C30A56}" ma:internalName="LastPublishTimeLookup" ma:readOnly="true" ma:showField="LastPublishTime"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424DF09-D473-47CB-8F99-CE4C88C30A56}" ma:internalName="LastPublishVersionLookup" ma:readOnly="true" ma:showField="LastPublishVersion"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02123C9-D1B3-425D-A38A-7FDEACDA3FC6}" ma:internalName="LocLastLocAttemptVersionLookup" ma:readOnly="false" ma:showField="LastLocAttemptVersion" ma:web="c66daf58-3c46-4c48-8560-c485e881f7f9">
      <xsd:simpleType>
        <xsd:restriction base="dms:Lookup"/>
      </xsd:simpleType>
    </xsd:element>
    <xsd:element name="LocLastLocAttemptVersionTypeLookup" ma:index="72" nillable="true" ma:displayName="Loc Last Loc Attempt Version Type" ma:default="" ma:list="{B02123C9-D1B3-425D-A38A-7FDEACDA3FC6}" ma:internalName="LocLastLocAttemptVersionTypeLookup" ma:readOnly="true" ma:showField="LastLocAttemptVersionType" ma:web="c66daf58-3c46-4c48-8560-c485e881f7f9">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02123C9-D1B3-425D-A38A-7FDEACDA3FC6}" ma:internalName="LocNewPublishedVersionLookup" ma:readOnly="true" ma:showField="NewPublishedVersion" ma:web="c66daf58-3c46-4c48-8560-c485e881f7f9">
      <xsd:simpleType>
        <xsd:restriction base="dms:Lookup"/>
      </xsd:simpleType>
    </xsd:element>
    <xsd:element name="LocOverallHandbackStatusLookup" ma:index="76" nillable="true" ma:displayName="Loc Overall Handback Status" ma:default="" ma:list="{B02123C9-D1B3-425D-A38A-7FDEACDA3FC6}" ma:internalName="LocOverallHandbackStatusLookup" ma:readOnly="true" ma:showField="OverallHandbackStatus" ma:web="c66daf58-3c46-4c48-8560-c485e881f7f9">
      <xsd:simpleType>
        <xsd:restriction base="dms:Lookup"/>
      </xsd:simpleType>
    </xsd:element>
    <xsd:element name="LocOverallLocStatusLookup" ma:index="77" nillable="true" ma:displayName="Loc Overall Localize Status" ma:default="" ma:list="{B02123C9-D1B3-425D-A38A-7FDEACDA3FC6}" ma:internalName="LocOverallLocStatusLookup" ma:readOnly="true" ma:showField="OverallLocStatus" ma:web="c66daf58-3c46-4c48-8560-c485e881f7f9">
      <xsd:simpleType>
        <xsd:restriction base="dms:Lookup"/>
      </xsd:simpleType>
    </xsd:element>
    <xsd:element name="LocOverallPreviewStatusLookup" ma:index="78" nillable="true" ma:displayName="Loc Overall Preview Status" ma:default="" ma:list="{B02123C9-D1B3-425D-A38A-7FDEACDA3FC6}" ma:internalName="LocOverallPreviewStatusLookup" ma:readOnly="true" ma:showField="OverallPreviewStatus" ma:web="c66daf58-3c46-4c48-8560-c485e881f7f9">
      <xsd:simpleType>
        <xsd:restriction base="dms:Lookup"/>
      </xsd:simpleType>
    </xsd:element>
    <xsd:element name="LocOverallPublishStatusLookup" ma:index="79" nillable="true" ma:displayName="Loc Overall Publish Status" ma:default="" ma:list="{B02123C9-D1B3-425D-A38A-7FDEACDA3FC6}" ma:internalName="LocOverallPublishStatusLookup" ma:readOnly="true" ma:showField="OverallPublishStatus" ma:web="c66daf58-3c46-4c48-8560-c485e881f7f9">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02123C9-D1B3-425D-A38A-7FDEACDA3FC6}" ma:internalName="LocProcessedForHandoffsLookup" ma:readOnly="true" ma:showField="ProcessedForHandoffs" ma:web="c66daf58-3c46-4c48-8560-c485e881f7f9">
      <xsd:simpleType>
        <xsd:restriction base="dms:Lookup"/>
      </xsd:simpleType>
    </xsd:element>
    <xsd:element name="LocProcessedForMarketsLookup" ma:index="82" nillable="true" ma:displayName="Loc Processed For Markets" ma:default="" ma:list="{B02123C9-D1B3-425D-A38A-7FDEACDA3FC6}" ma:internalName="LocProcessedForMarketsLookup" ma:readOnly="true" ma:showField="ProcessedForMarkets" ma:web="c66daf58-3c46-4c48-8560-c485e881f7f9">
      <xsd:simpleType>
        <xsd:restriction base="dms:Lookup"/>
      </xsd:simpleType>
    </xsd:element>
    <xsd:element name="LocPublishedDependentAssetsLookup" ma:index="83" nillable="true" ma:displayName="Loc Published Dependent Assets" ma:default="" ma:list="{B02123C9-D1B3-425D-A38A-7FDEACDA3FC6}" ma:internalName="LocPublishedDependentAssetsLookup" ma:readOnly="true" ma:showField="PublishedDependentAssets" ma:web="c66daf58-3c46-4c48-8560-c485e881f7f9">
      <xsd:simpleType>
        <xsd:restriction base="dms:Lookup"/>
      </xsd:simpleType>
    </xsd:element>
    <xsd:element name="LocPublishedLinkedAssetsLookup" ma:index="84" nillable="true" ma:displayName="Loc Published Linked Assets" ma:default="" ma:list="{B02123C9-D1B3-425D-A38A-7FDEACDA3FC6}" ma:internalName="LocPublishedLinkedAssetsLookup" ma:readOnly="true" ma:showField="PublishedLinkedAssets" ma:web="c66daf58-3c46-4c48-8560-c485e881f7f9">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8612d4a4-f894-4474-9fef-d579f90c35e1}"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5EEE958E-8061-4FA6-908C-FF1913BBCE99}" ma:internalName="Markets" ma:readOnly="false" ma:showField="MarketName"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424DF09-D473-47CB-8F99-CE4C88C30A56}" ma:internalName="NumOfRatingsLookup" ma:readOnly="true" ma:showField="NumOfRatings"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424DF09-D473-47CB-8F99-CE4C88C30A56}" ma:internalName="PublishStatusLookup" ma:readOnly="false" ma:showField="PublishStatus"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8e26204e-beeb-4929-ac8b-f970debed3f2}"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a0cdb01e-f835-423d-bf84-41ea51f83b24}" ma:internalName="TaxCatchAll" ma:showField="CatchAllData"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a0cdb01e-f835-423d-bf84-41ea51f83b24}" ma:internalName="TaxCatchAllLabel" ma:readOnly="true" ma:showField="CatchAllDataLabel" ma:web="c66daf58-3c46-4c48-8560-c485e881f7f9">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8ea6d1-e150-4704-b47c-0a92d6aed38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69D0398-8542-4F5C-B402-E86C61C57C5E}">
  <ds:schemaRefs>
    <ds:schemaRef ds:uri="8e8ea6d1-e150-4704-b47c-0a92d6aed386"/>
    <ds:schemaRef ds:uri="http://schemas.microsoft.com/office/2006/metadata/properties"/>
    <ds:schemaRef ds:uri="http://purl.org/dc/dcmitype/"/>
    <ds:schemaRef ds:uri="http://purl.org/dc/terms/"/>
    <ds:schemaRef ds:uri="c66daf58-3c46-4c48-8560-c485e881f7f9"/>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9E8E9F8-1F3E-48D0-A084-7264273A9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6daf58-3c46-4c48-8560-c485e881f7f9"/>
    <ds:schemaRef ds:uri="8e8ea6d1-e150-4704-b47c-0a92d6aed3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3D2254-C58D-481B-A573-15D96AB56C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{0BDAA8E9-F971-1D46-983C-94A91F72C414}tf10001058</Template>
  <TotalTime>0</TotalTime>
  <Words>4270</Words>
  <Application>Microsoft Office PowerPoint</Application>
  <PresentationFormat>自訂</PresentationFormat>
  <Paragraphs>434</Paragraphs>
  <Slides>14</Slides>
  <Notes>5</Notes>
  <HiddenSlides>0</HiddenSlides>
  <MMClips>0</MMClips>
  <ScaleCrop>false</ScaleCrop>
  <HeadingPairs>
    <vt:vector size="6" baseType="variant">
      <vt:variant>
        <vt:lpstr>使用字型</vt:lpstr>
      </vt:variant>
      <vt:variant>
        <vt:i4>21</vt:i4>
      </vt:variant>
      <vt:variant>
        <vt:lpstr>佈景主題</vt:lpstr>
      </vt:variant>
      <vt:variant>
        <vt:i4>1</vt:i4>
      </vt:variant>
      <vt:variant>
        <vt:lpstr>投影片標題</vt:lpstr>
      </vt:variant>
      <vt:variant>
        <vt:i4>14</vt:i4>
      </vt:variant>
    </vt:vector>
  </HeadingPairs>
  <TitlesOfParts>
    <vt:vector size="36" baseType="lpstr">
      <vt:lpstr>.PingFang TC</vt:lpstr>
      <vt:lpstr>AppleSystemUIFont</vt:lpstr>
      <vt:lpstr>AppleSystemUIFontBold</vt:lpstr>
      <vt:lpstr>AR KanTingLiuB5 Ultra</vt:lpstr>
      <vt:lpstr>AR MaoKaiB5</vt:lpstr>
      <vt:lpstr>ComicSansMS</vt:lpstr>
      <vt:lpstr>Malgun Gothic Semilight</vt:lpstr>
      <vt:lpstr>MicrosoftJhengHeiRegular</vt:lpstr>
      <vt:lpstr>ＭＳ ゴシック</vt:lpstr>
      <vt:lpstr>MS Mincho</vt:lpstr>
      <vt:lpstr>PingFang TC</vt:lpstr>
      <vt:lpstr>SimSun</vt:lpstr>
      <vt:lpstr>幼圆</vt:lpstr>
      <vt:lpstr>微軟正黑體</vt:lpstr>
      <vt:lpstr>微軟正黑體</vt:lpstr>
      <vt:lpstr>新細明體</vt:lpstr>
      <vt:lpstr>DFKai-SB</vt:lpstr>
      <vt:lpstr>Arial</vt:lpstr>
      <vt:lpstr>Calibri</vt:lpstr>
      <vt:lpstr>Century Gothic</vt:lpstr>
      <vt:lpstr>Times New Roman</vt:lpstr>
      <vt:lpstr>Continental_SouthAmerica_16x9</vt:lpstr>
      <vt:lpstr>秘魯.玻利維亞17天  人生是來修行的，旅行也是一種修行。20世紀美國爭議性文學大師亨利．米勒(Henry Miller)曾說：「旅行的目的地從來就不該是一個地點，而是用全新的角度去看待事物。」旅行時既要追逐美好的事物，也要隨時審視自己的內心是否配得上外在的美妙風光，更要留神風雲際會的因緣生滅，把握翻轉生命的契機。人生總是走在兩條路上，肉體經驗的是現實之路，精神上却同時在完成心靈之旅──當你走過更多的現實旅程，你的心靈就會更加充實活躍，而充實活躍的心靈又會指引你去走更多、更棒的現實之路。人生之旅是沒有地圖、沒有導遊的，隨著時空的推移，你抵達的地方就是你在宇宙、在世界上的位置。 </vt:lpstr>
      <vt:lpstr>PowerPoint 簡報</vt:lpstr>
      <vt:lpstr>PowerPoint 簡報</vt:lpstr>
      <vt:lpstr>PowerPoint 簡報</vt:lpstr>
      <vt:lpstr>  </vt:lpstr>
      <vt:lpstr>  </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秘魯.玻利維亞17天  人生是來修行的，旅行也是一種修行。20世紀美國爭議性文學大師亨利．米勒(Henry Miller)曾說：「旅行的目的地從來就不該是一個地點，而是用全新的角度去看待事物。」旅行時既要追逐美好的事物，也要隨時審視自己的內心是否配得上外在的美妙風光，更要留神風雲際會的因緣生滅，把握翻轉生命的契機。人生總是走在兩條路上，肉體經驗的是現實之路，精神上却同時在完成心靈之旅──當你走過更多的現實旅程，你的心靈就會更加充實活躍，而充實活躍的心靈又會指引你去走更多、更棒的現實之路。人生之旅是沒有地圖、沒有導遊的，隨著時空的推移，你抵達的地方就是你在宇宙、在世界上的位置。</dc:title>
  <dc:creator/>
  <cp:lastModifiedBy/>
  <cp:revision>8</cp:revision>
  <cp:lastPrinted>2018-10-02T06:33:40Z</cp:lastPrinted>
  <dcterms:created xsi:type="dcterms:W3CDTF">2018-04-24T02:47:41Z</dcterms:created>
  <dcterms:modified xsi:type="dcterms:W3CDTF">2018-10-18T09:00:56Z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0x0101009D4095AFEE790E42B52CF3AD35B999BF040086E71550AC00CE488731BAE03648ABFB</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